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0" r:id="rId4"/>
    <p:sldId id="261" r:id="rId5"/>
    <p:sldId id="262" r:id="rId6"/>
    <p:sldId id="263" r:id="rId7"/>
    <p:sldId id="267"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F2DD97-0416-4109-990B-0C73F70A654E}" v="141" dt="2024-10-27T23:04:59.212"/>
    <p1510:client id="{8A38B8D5-514E-6AF9-AF91-092C2E130A4A}" v="431" dt="2024-10-27T22:01:54.968"/>
    <p1510:client id="{BA08E88F-0931-4AAB-B9AA-B3B13CA317EA}" v="1879" dt="2024-10-27T20:42:57.4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ffer, Samuel (puffersd)" userId="7e82a4a9-7a4d-4a2e-9cc0-d620c7af647f" providerId="ADAL" clId="{42F2DD97-0416-4109-990B-0C73F70A654E}"/>
    <pc:docChg chg="undo custSel addSld delSld modSld sldOrd">
      <pc:chgData name="Puffer, Samuel (puffersd)" userId="7e82a4a9-7a4d-4a2e-9cc0-d620c7af647f" providerId="ADAL" clId="{42F2DD97-0416-4109-990B-0C73F70A654E}" dt="2024-10-27T23:04:59.212" v="900" actId="2696"/>
      <pc:docMkLst>
        <pc:docMk/>
      </pc:docMkLst>
      <pc:sldChg chg="modSp mod">
        <pc:chgData name="Puffer, Samuel (puffersd)" userId="7e82a4a9-7a4d-4a2e-9cc0-d620c7af647f" providerId="ADAL" clId="{42F2DD97-0416-4109-990B-0C73F70A654E}" dt="2024-10-27T17:31:54.230" v="133" actId="404"/>
        <pc:sldMkLst>
          <pc:docMk/>
          <pc:sldMk cId="2488565553" sldId="256"/>
        </pc:sldMkLst>
        <pc:spChg chg="mod">
          <ac:chgData name="Puffer, Samuel (puffersd)" userId="7e82a4a9-7a4d-4a2e-9cc0-d620c7af647f" providerId="ADAL" clId="{42F2DD97-0416-4109-990B-0C73F70A654E}" dt="2024-10-27T17:31:35.306" v="130" actId="404"/>
          <ac:spMkLst>
            <pc:docMk/>
            <pc:sldMk cId="2488565553" sldId="256"/>
            <ac:spMk id="2" creationId="{B4AB0357-38C2-D6DC-87DC-BFCDE3EB51D9}"/>
          </ac:spMkLst>
        </pc:spChg>
        <pc:spChg chg="mod">
          <ac:chgData name="Puffer, Samuel (puffersd)" userId="7e82a4a9-7a4d-4a2e-9cc0-d620c7af647f" providerId="ADAL" clId="{42F2DD97-0416-4109-990B-0C73F70A654E}" dt="2024-10-27T17:31:54.230" v="133" actId="404"/>
          <ac:spMkLst>
            <pc:docMk/>
            <pc:sldMk cId="2488565553" sldId="256"/>
            <ac:spMk id="3" creationId="{9BAE4BEE-9A3A-8E74-4FD8-CF927FDA0C37}"/>
          </ac:spMkLst>
        </pc:spChg>
      </pc:sldChg>
      <pc:sldChg chg="del">
        <pc:chgData name="Puffer, Samuel (puffersd)" userId="7e82a4a9-7a4d-4a2e-9cc0-d620c7af647f" providerId="ADAL" clId="{42F2DD97-0416-4109-990B-0C73F70A654E}" dt="2024-10-27T23:04:59.212" v="900" actId="2696"/>
        <pc:sldMkLst>
          <pc:docMk/>
          <pc:sldMk cId="4238640679" sldId="257"/>
        </pc:sldMkLst>
      </pc:sldChg>
      <pc:sldChg chg="del ord">
        <pc:chgData name="Puffer, Samuel (puffersd)" userId="7e82a4a9-7a4d-4a2e-9cc0-d620c7af647f" providerId="ADAL" clId="{42F2DD97-0416-4109-990B-0C73F70A654E}" dt="2024-10-27T17:29:51.382" v="83" actId="2696"/>
        <pc:sldMkLst>
          <pc:docMk/>
          <pc:sldMk cId="1492149176" sldId="258"/>
        </pc:sldMkLst>
      </pc:sldChg>
      <pc:sldChg chg="addSp delSp modSp mod setBg">
        <pc:chgData name="Puffer, Samuel (puffersd)" userId="7e82a4a9-7a4d-4a2e-9cc0-d620c7af647f" providerId="ADAL" clId="{42F2DD97-0416-4109-990B-0C73F70A654E}" dt="2024-10-27T21:38:16.500" v="875" actId="18131"/>
        <pc:sldMkLst>
          <pc:docMk/>
          <pc:sldMk cId="2279871056" sldId="259"/>
        </pc:sldMkLst>
        <pc:spChg chg="mod">
          <ac:chgData name="Puffer, Samuel (puffersd)" userId="7e82a4a9-7a4d-4a2e-9cc0-d620c7af647f" providerId="ADAL" clId="{42F2DD97-0416-4109-990B-0C73F70A654E}" dt="2024-10-27T21:27:36.890" v="799" actId="26606"/>
          <ac:spMkLst>
            <pc:docMk/>
            <pc:sldMk cId="2279871056" sldId="259"/>
            <ac:spMk id="2" creationId="{73817431-B5D0-0B88-1AB1-B5F9A775B257}"/>
          </ac:spMkLst>
        </pc:spChg>
        <pc:spChg chg="mod">
          <ac:chgData name="Puffer, Samuel (puffersd)" userId="7e82a4a9-7a4d-4a2e-9cc0-d620c7af647f" providerId="ADAL" clId="{42F2DD97-0416-4109-990B-0C73F70A654E}" dt="2024-10-27T21:37:44.433" v="872" actId="27636"/>
          <ac:spMkLst>
            <pc:docMk/>
            <pc:sldMk cId="2279871056" sldId="259"/>
            <ac:spMk id="3" creationId="{98A392F7-A2F9-115C-A0D0-9DA8F2FD8E0D}"/>
          </ac:spMkLst>
        </pc:spChg>
        <pc:spChg chg="add del">
          <ac:chgData name="Puffer, Samuel (puffersd)" userId="7e82a4a9-7a4d-4a2e-9cc0-d620c7af647f" providerId="ADAL" clId="{42F2DD97-0416-4109-990B-0C73F70A654E}" dt="2024-10-27T21:27:36.881" v="798" actId="26606"/>
          <ac:spMkLst>
            <pc:docMk/>
            <pc:sldMk cId="2279871056" sldId="259"/>
            <ac:spMk id="10" creationId="{D1D34770-47A8-402C-AF23-2B653F2D88C1}"/>
          </ac:spMkLst>
        </pc:spChg>
        <pc:spChg chg="add del">
          <ac:chgData name="Puffer, Samuel (puffersd)" userId="7e82a4a9-7a4d-4a2e-9cc0-d620c7af647f" providerId="ADAL" clId="{42F2DD97-0416-4109-990B-0C73F70A654E}" dt="2024-10-27T21:36:43.047" v="850" actId="26606"/>
          <ac:spMkLst>
            <pc:docMk/>
            <pc:sldMk cId="2279871056" sldId="259"/>
            <ac:spMk id="12" creationId="{D4974D33-8DC5-464E-8C6D-BE58F0669C17}"/>
          </ac:spMkLst>
        </pc:spChg>
        <pc:spChg chg="add del">
          <ac:chgData name="Puffer, Samuel (puffersd)" userId="7e82a4a9-7a4d-4a2e-9cc0-d620c7af647f" providerId="ADAL" clId="{42F2DD97-0416-4109-990B-0C73F70A654E}" dt="2024-10-27T21:36:43.047" v="850" actId="26606"/>
          <ac:spMkLst>
            <pc:docMk/>
            <pc:sldMk cId="2279871056" sldId="259"/>
            <ac:spMk id="13" creationId="{F13C74B1-5B17-4795-BED0-7140497B445A}"/>
          </ac:spMkLst>
        </pc:spChg>
        <pc:spChg chg="add">
          <ac:chgData name="Puffer, Samuel (puffersd)" userId="7e82a4a9-7a4d-4a2e-9cc0-d620c7af647f" providerId="ADAL" clId="{42F2DD97-0416-4109-990B-0C73F70A654E}" dt="2024-10-27T21:36:43.047" v="850" actId="26606"/>
          <ac:spMkLst>
            <pc:docMk/>
            <pc:sldMk cId="2279871056" sldId="259"/>
            <ac:spMk id="18" creationId="{F13C74B1-5B17-4795-BED0-7140497B445A}"/>
          </ac:spMkLst>
        </pc:spChg>
        <pc:spChg chg="add">
          <ac:chgData name="Puffer, Samuel (puffersd)" userId="7e82a4a9-7a4d-4a2e-9cc0-d620c7af647f" providerId="ADAL" clId="{42F2DD97-0416-4109-990B-0C73F70A654E}" dt="2024-10-27T21:36:43.047" v="850" actId="26606"/>
          <ac:spMkLst>
            <pc:docMk/>
            <pc:sldMk cId="2279871056" sldId="259"/>
            <ac:spMk id="20" creationId="{D4974D33-8DC5-464E-8C6D-BE58F0669C17}"/>
          </ac:spMkLst>
        </pc:spChg>
        <pc:picChg chg="add del mod modCrop">
          <ac:chgData name="Puffer, Samuel (puffersd)" userId="7e82a4a9-7a4d-4a2e-9cc0-d620c7af647f" providerId="ADAL" clId="{42F2DD97-0416-4109-990B-0C73F70A654E}" dt="2024-10-27T21:36:34.709" v="846" actId="478"/>
          <ac:picMkLst>
            <pc:docMk/>
            <pc:sldMk cId="2279871056" sldId="259"/>
            <ac:picMk id="5" creationId="{9771D9B3-AFE4-BC02-F23F-269ABF3425D8}"/>
          </ac:picMkLst>
        </pc:picChg>
        <pc:picChg chg="add mod modCrop">
          <ac:chgData name="Puffer, Samuel (puffersd)" userId="7e82a4a9-7a4d-4a2e-9cc0-d620c7af647f" providerId="ADAL" clId="{42F2DD97-0416-4109-990B-0C73F70A654E}" dt="2024-10-27T21:38:16.500" v="875" actId="18131"/>
          <ac:picMkLst>
            <pc:docMk/>
            <pc:sldMk cId="2279871056" sldId="259"/>
            <ac:picMk id="7" creationId="{0ECBC9DD-9B30-A914-0137-0CED03CCB335}"/>
          </ac:picMkLst>
        </pc:picChg>
      </pc:sldChg>
      <pc:sldChg chg="addSp delSp modSp mod setBg">
        <pc:chgData name="Puffer, Samuel (puffersd)" userId="7e82a4a9-7a4d-4a2e-9cc0-d620c7af647f" providerId="ADAL" clId="{42F2DD97-0416-4109-990B-0C73F70A654E}" dt="2024-10-27T17:59:22.616" v="791" actId="2085"/>
        <pc:sldMkLst>
          <pc:docMk/>
          <pc:sldMk cId="707506966" sldId="260"/>
        </pc:sldMkLst>
        <pc:spChg chg="mod">
          <ac:chgData name="Puffer, Samuel (puffersd)" userId="7e82a4a9-7a4d-4a2e-9cc0-d620c7af647f" providerId="ADAL" clId="{42F2DD97-0416-4109-990B-0C73F70A654E}" dt="2024-10-27T17:57:42.924" v="783" actId="26606"/>
          <ac:spMkLst>
            <pc:docMk/>
            <pc:sldMk cId="707506966" sldId="260"/>
            <ac:spMk id="2" creationId="{E9FB0ECE-DD0A-DA9C-D9F9-1AFB480F05DA}"/>
          </ac:spMkLst>
        </pc:spChg>
        <pc:spChg chg="del mod">
          <ac:chgData name="Puffer, Samuel (puffersd)" userId="7e82a4a9-7a4d-4a2e-9cc0-d620c7af647f" providerId="ADAL" clId="{42F2DD97-0416-4109-990B-0C73F70A654E}" dt="2024-10-27T17:33:17.028" v="153" actId="26606"/>
          <ac:spMkLst>
            <pc:docMk/>
            <pc:sldMk cId="707506966" sldId="260"/>
            <ac:spMk id="3" creationId="{0148508F-9E63-EC48-1627-92812BD8759A}"/>
          </ac:spMkLst>
        </pc:spChg>
        <pc:spChg chg="add del">
          <ac:chgData name="Puffer, Samuel (puffersd)" userId="7e82a4a9-7a4d-4a2e-9cc0-d620c7af647f" providerId="ADAL" clId="{42F2DD97-0416-4109-990B-0C73F70A654E}" dt="2024-10-27T17:57:42.924" v="783" actId="26606"/>
          <ac:spMkLst>
            <pc:docMk/>
            <pc:sldMk cId="707506966" sldId="260"/>
            <ac:spMk id="9" creationId="{53B021B3-DE93-4AB7-8A18-CF5F1CED88B8}"/>
          </ac:spMkLst>
        </pc:spChg>
        <pc:spChg chg="add del">
          <ac:chgData name="Puffer, Samuel (puffersd)" userId="7e82a4a9-7a4d-4a2e-9cc0-d620c7af647f" providerId="ADAL" clId="{42F2DD97-0416-4109-990B-0C73F70A654E}" dt="2024-10-27T17:57:42.924" v="783" actId="26606"/>
          <ac:spMkLst>
            <pc:docMk/>
            <pc:sldMk cId="707506966" sldId="260"/>
            <ac:spMk id="11" creationId="{52D502E5-F6B4-4D58-B4AE-FC466FF15EE8}"/>
          </ac:spMkLst>
        </pc:spChg>
        <pc:spChg chg="add del">
          <ac:chgData name="Puffer, Samuel (puffersd)" userId="7e82a4a9-7a4d-4a2e-9cc0-d620c7af647f" providerId="ADAL" clId="{42F2DD97-0416-4109-990B-0C73F70A654E}" dt="2024-10-27T17:57:42.924" v="783" actId="26606"/>
          <ac:spMkLst>
            <pc:docMk/>
            <pc:sldMk cId="707506966" sldId="260"/>
            <ac:spMk id="13" creationId="{9DECDBF4-02B6-4BB4-B65B-B8107AD6A9E8}"/>
          </ac:spMkLst>
        </pc:spChg>
        <pc:spChg chg="add">
          <ac:chgData name="Puffer, Samuel (puffersd)" userId="7e82a4a9-7a4d-4a2e-9cc0-d620c7af647f" providerId="ADAL" clId="{42F2DD97-0416-4109-990B-0C73F70A654E}" dt="2024-10-27T17:57:42.924" v="783" actId="26606"/>
          <ac:spMkLst>
            <pc:docMk/>
            <pc:sldMk cId="707506966" sldId="260"/>
            <ac:spMk id="18" creationId="{45D37F4E-DDB4-456B-97E0-9937730A039F}"/>
          </ac:spMkLst>
        </pc:spChg>
        <pc:spChg chg="add del">
          <ac:chgData name="Puffer, Samuel (puffersd)" userId="7e82a4a9-7a4d-4a2e-9cc0-d620c7af647f" providerId="ADAL" clId="{42F2DD97-0416-4109-990B-0C73F70A654E}" dt="2024-10-27T17:43:01.363" v="560" actId="26606"/>
          <ac:spMkLst>
            <pc:docMk/>
            <pc:sldMk cId="707506966" sldId="260"/>
            <ac:spMk id="19" creationId="{B50AB553-2A96-4A92-96F2-93548E096954}"/>
          </ac:spMkLst>
        </pc:spChg>
        <pc:spChg chg="add">
          <ac:chgData name="Puffer, Samuel (puffersd)" userId="7e82a4a9-7a4d-4a2e-9cc0-d620c7af647f" providerId="ADAL" clId="{42F2DD97-0416-4109-990B-0C73F70A654E}" dt="2024-10-27T17:57:42.924" v="783" actId="26606"/>
          <ac:spMkLst>
            <pc:docMk/>
            <pc:sldMk cId="707506966" sldId="260"/>
            <ac:spMk id="20" creationId="{B2DD41CD-8F47-4F56-AD12-4E2FF7696987}"/>
          </ac:spMkLst>
        </pc:spChg>
        <pc:graphicFrameChg chg="add mod modGraphic">
          <ac:chgData name="Puffer, Samuel (puffersd)" userId="7e82a4a9-7a4d-4a2e-9cc0-d620c7af647f" providerId="ADAL" clId="{42F2DD97-0416-4109-990B-0C73F70A654E}" dt="2024-10-27T17:59:22.616" v="791" actId="2085"/>
          <ac:graphicFrameMkLst>
            <pc:docMk/>
            <pc:sldMk cId="707506966" sldId="260"/>
            <ac:graphicFrameMk id="5" creationId="{7A647827-61E0-0D74-1BE9-9F9A57810EC1}"/>
          </ac:graphicFrameMkLst>
        </pc:graphicFrameChg>
        <pc:picChg chg="add del">
          <ac:chgData name="Puffer, Samuel (puffersd)" userId="7e82a4a9-7a4d-4a2e-9cc0-d620c7af647f" providerId="ADAL" clId="{42F2DD97-0416-4109-990B-0C73F70A654E}" dt="2024-10-27T17:43:01.363" v="560" actId="26606"/>
          <ac:picMkLst>
            <pc:docMk/>
            <pc:sldMk cId="707506966" sldId="260"/>
            <ac:picMk id="15" creationId="{6E761DD5-3A6F-E5B6-1386-615ED25E7B0B}"/>
          </ac:picMkLst>
        </pc:picChg>
      </pc:sldChg>
      <pc:sldChg chg="addSp delSp modSp mod setBg">
        <pc:chgData name="Puffer, Samuel (puffersd)" userId="7e82a4a9-7a4d-4a2e-9cc0-d620c7af647f" providerId="ADAL" clId="{42F2DD97-0416-4109-990B-0C73F70A654E}" dt="2024-10-27T17:49:42.631" v="573" actId="404"/>
        <pc:sldMkLst>
          <pc:docMk/>
          <pc:sldMk cId="1352020369" sldId="261"/>
        </pc:sldMkLst>
        <pc:spChg chg="mod">
          <ac:chgData name="Puffer, Samuel (puffersd)" userId="7e82a4a9-7a4d-4a2e-9cc0-d620c7af647f" providerId="ADAL" clId="{42F2DD97-0416-4109-990B-0C73F70A654E}" dt="2024-10-27T17:49:42.631" v="573" actId="404"/>
          <ac:spMkLst>
            <pc:docMk/>
            <pc:sldMk cId="1352020369" sldId="261"/>
            <ac:spMk id="2" creationId="{CEA65972-E3F3-06E2-3E01-4A0A77BC43E5}"/>
          </ac:spMkLst>
        </pc:spChg>
        <pc:spChg chg="del">
          <ac:chgData name="Puffer, Samuel (puffersd)" userId="7e82a4a9-7a4d-4a2e-9cc0-d620c7af647f" providerId="ADAL" clId="{42F2DD97-0416-4109-990B-0C73F70A654E}" dt="2024-10-27T17:36:16.440" v="161"/>
          <ac:spMkLst>
            <pc:docMk/>
            <pc:sldMk cId="1352020369" sldId="261"/>
            <ac:spMk id="3" creationId="{C3723A57-D6B0-C2FE-062E-DD5471BD421F}"/>
          </ac:spMkLst>
        </pc:spChg>
        <pc:spChg chg="add mod">
          <ac:chgData name="Puffer, Samuel (puffersd)" userId="7e82a4a9-7a4d-4a2e-9cc0-d620c7af647f" providerId="ADAL" clId="{42F2DD97-0416-4109-990B-0C73F70A654E}" dt="2024-10-27T17:38:36.738" v="326" actId="113"/>
          <ac:spMkLst>
            <pc:docMk/>
            <pc:sldMk cId="1352020369" sldId="261"/>
            <ac:spMk id="10" creationId="{C3CF3432-35BC-A02A-F9D3-E461D846858A}"/>
          </ac:spMkLst>
        </pc:spChg>
        <pc:spChg chg="add del">
          <ac:chgData name="Puffer, Samuel (puffersd)" userId="7e82a4a9-7a4d-4a2e-9cc0-d620c7af647f" providerId="ADAL" clId="{42F2DD97-0416-4109-990B-0C73F70A654E}" dt="2024-10-27T17:38:17.944" v="320" actId="22"/>
          <ac:spMkLst>
            <pc:docMk/>
            <pc:sldMk cId="1352020369" sldId="261"/>
            <ac:spMk id="12" creationId="{8D941577-A9CD-90BE-24DE-19820241540F}"/>
          </ac:spMkLst>
        </pc:spChg>
        <pc:spChg chg="add del">
          <ac:chgData name="Puffer, Samuel (puffersd)" userId="7e82a4a9-7a4d-4a2e-9cc0-d620c7af647f" providerId="ADAL" clId="{42F2DD97-0416-4109-990B-0C73F70A654E}" dt="2024-10-27T17:36:59.877" v="179" actId="26606"/>
          <ac:spMkLst>
            <pc:docMk/>
            <pc:sldMk cId="1352020369" sldId="261"/>
            <ac:spMk id="13" creationId="{F2320271-DE90-7055-5E46-0628A3E73069}"/>
          </ac:spMkLst>
        </pc:spChg>
        <pc:spChg chg="add del">
          <ac:chgData name="Puffer, Samuel (puffersd)" userId="7e82a4a9-7a4d-4a2e-9cc0-d620c7af647f" providerId="ADAL" clId="{42F2DD97-0416-4109-990B-0C73F70A654E}" dt="2024-10-27T17:36:58.703" v="175" actId="26606"/>
          <ac:spMkLst>
            <pc:docMk/>
            <pc:sldMk cId="1352020369" sldId="261"/>
            <ac:spMk id="14" creationId="{7C98A213-5994-475E-B327-DC6EC27FBA8B}"/>
          </ac:spMkLst>
        </pc:spChg>
        <pc:spChg chg="add mod">
          <ac:chgData name="Puffer, Samuel (puffersd)" userId="7e82a4a9-7a4d-4a2e-9cc0-d620c7af647f" providerId="ADAL" clId="{42F2DD97-0416-4109-990B-0C73F70A654E}" dt="2024-10-27T17:38:34.342" v="325" actId="113"/>
          <ac:spMkLst>
            <pc:docMk/>
            <pc:sldMk cId="1352020369" sldId="261"/>
            <ac:spMk id="15" creationId="{876891D6-B184-4396-1551-CD1E2E591494}"/>
          </ac:spMkLst>
        </pc:spChg>
        <pc:spChg chg="add del">
          <ac:chgData name="Puffer, Samuel (puffersd)" userId="7e82a4a9-7a4d-4a2e-9cc0-d620c7af647f" providerId="ADAL" clId="{42F2DD97-0416-4109-990B-0C73F70A654E}" dt="2024-10-27T17:36:58.703" v="175" actId="26606"/>
          <ac:spMkLst>
            <pc:docMk/>
            <pc:sldMk cId="1352020369" sldId="261"/>
            <ac:spMk id="16" creationId="{4B030A0D-0DAD-4A99-89BB-419527D6A64B}"/>
          </ac:spMkLst>
        </pc:spChg>
        <pc:spChg chg="add del">
          <ac:chgData name="Puffer, Samuel (puffersd)" userId="7e82a4a9-7a4d-4a2e-9cc0-d620c7af647f" providerId="ADAL" clId="{42F2DD97-0416-4109-990B-0C73F70A654E}" dt="2024-10-27T17:36:59.549" v="177" actId="26606"/>
          <ac:spMkLst>
            <pc:docMk/>
            <pc:sldMk cId="1352020369" sldId="261"/>
            <ac:spMk id="18" creationId="{70155189-D96C-4527-B0EC-654B946BE615}"/>
          </ac:spMkLst>
        </pc:spChg>
        <pc:spChg chg="add del">
          <ac:chgData name="Puffer, Samuel (puffersd)" userId="7e82a4a9-7a4d-4a2e-9cc0-d620c7af647f" providerId="ADAL" clId="{42F2DD97-0416-4109-990B-0C73F70A654E}" dt="2024-10-27T17:49:21.762" v="568" actId="22"/>
          <ac:spMkLst>
            <pc:docMk/>
            <pc:sldMk cId="1352020369" sldId="261"/>
            <ac:spMk id="19" creationId="{658EFD49-A001-8590-23C5-BE26EFF7D9F7}"/>
          </ac:spMkLst>
        </pc:spChg>
        <pc:spChg chg="add del">
          <ac:chgData name="Puffer, Samuel (puffersd)" userId="7e82a4a9-7a4d-4a2e-9cc0-d620c7af647f" providerId="ADAL" clId="{42F2DD97-0416-4109-990B-0C73F70A654E}" dt="2024-10-27T17:36:59.877" v="179" actId="26606"/>
          <ac:spMkLst>
            <pc:docMk/>
            <pc:sldMk cId="1352020369" sldId="261"/>
            <ac:spMk id="20" creationId="{BB341EC3-1810-4D33-BA3F-E2D0AA0ECFB6}"/>
          </ac:spMkLst>
        </pc:spChg>
        <pc:spChg chg="add del">
          <ac:chgData name="Puffer, Samuel (puffersd)" userId="7e82a4a9-7a4d-4a2e-9cc0-d620c7af647f" providerId="ADAL" clId="{42F2DD97-0416-4109-990B-0C73F70A654E}" dt="2024-10-27T17:36:59.877" v="179" actId="26606"/>
          <ac:spMkLst>
            <pc:docMk/>
            <pc:sldMk cId="1352020369" sldId="261"/>
            <ac:spMk id="21" creationId="{0550F5B9-399F-4FAD-AE6C-ED65F9A43A74}"/>
          </ac:spMkLst>
        </pc:spChg>
        <pc:spChg chg="add del">
          <ac:chgData name="Puffer, Samuel (puffersd)" userId="7e82a4a9-7a4d-4a2e-9cc0-d620c7af647f" providerId="ADAL" clId="{42F2DD97-0416-4109-990B-0C73F70A654E}" dt="2024-10-27T17:36:59.877" v="179" actId="26606"/>
          <ac:spMkLst>
            <pc:docMk/>
            <pc:sldMk cId="1352020369" sldId="261"/>
            <ac:spMk id="22" creationId="{10127CDE-2B99-47A8-BB3C-7D17519105E0}"/>
          </ac:spMkLst>
        </pc:spChg>
        <pc:spChg chg="add del">
          <ac:chgData name="Puffer, Samuel (puffersd)" userId="7e82a4a9-7a4d-4a2e-9cc0-d620c7af647f" providerId="ADAL" clId="{42F2DD97-0416-4109-990B-0C73F70A654E}" dt="2024-10-27T17:36:59.877" v="179" actId="26606"/>
          <ac:spMkLst>
            <pc:docMk/>
            <pc:sldMk cId="1352020369" sldId="261"/>
            <ac:spMk id="23" creationId="{C062E60F-5CD4-4268-8359-8076634680E5}"/>
          </ac:spMkLst>
        </pc:spChg>
        <pc:spChg chg="add mod">
          <ac:chgData name="Puffer, Samuel (puffersd)" userId="7e82a4a9-7a4d-4a2e-9cc0-d620c7af647f" providerId="ADAL" clId="{42F2DD97-0416-4109-990B-0C73F70A654E}" dt="2024-10-27T17:49:28.627" v="572" actId="20577"/>
          <ac:spMkLst>
            <pc:docMk/>
            <pc:sldMk cId="1352020369" sldId="261"/>
            <ac:spMk id="24" creationId="{198DC396-6611-2B0A-5AC3-9EA9A7961938}"/>
          </ac:spMkLst>
        </pc:spChg>
        <pc:spChg chg="add del">
          <ac:chgData name="Puffer, Samuel (puffersd)" userId="7e82a4a9-7a4d-4a2e-9cc0-d620c7af647f" providerId="ADAL" clId="{42F2DD97-0416-4109-990B-0C73F70A654E}" dt="2024-10-27T17:37:04.726" v="181" actId="26606"/>
          <ac:spMkLst>
            <pc:docMk/>
            <pc:sldMk cId="1352020369" sldId="261"/>
            <ac:spMk id="25" creationId="{7C98A213-5994-475E-B327-DC6EC27FBA8B}"/>
          </ac:spMkLst>
        </pc:spChg>
        <pc:spChg chg="add del">
          <ac:chgData name="Puffer, Samuel (puffersd)" userId="7e82a4a9-7a4d-4a2e-9cc0-d620c7af647f" providerId="ADAL" clId="{42F2DD97-0416-4109-990B-0C73F70A654E}" dt="2024-10-27T17:37:04.726" v="181" actId="26606"/>
          <ac:spMkLst>
            <pc:docMk/>
            <pc:sldMk cId="1352020369" sldId="261"/>
            <ac:spMk id="26" creationId="{4B030A0D-0DAD-4A99-89BB-419527D6A64B}"/>
          </ac:spMkLst>
        </pc:spChg>
        <pc:spChg chg="add del">
          <ac:chgData name="Puffer, Samuel (puffersd)" userId="7e82a4a9-7a4d-4a2e-9cc0-d620c7af647f" providerId="ADAL" clId="{42F2DD97-0416-4109-990B-0C73F70A654E}" dt="2024-10-27T17:37:11.430" v="183" actId="26606"/>
          <ac:spMkLst>
            <pc:docMk/>
            <pc:sldMk cId="1352020369" sldId="261"/>
            <ac:spMk id="28" creationId="{25549E48-55B4-43FA-96F3-A3F777E0F295}"/>
          </ac:spMkLst>
        </pc:spChg>
        <pc:spChg chg="add del">
          <ac:chgData name="Puffer, Samuel (puffersd)" userId="7e82a4a9-7a4d-4a2e-9cc0-d620c7af647f" providerId="ADAL" clId="{42F2DD97-0416-4109-990B-0C73F70A654E}" dt="2024-10-27T17:37:11.430" v="183" actId="26606"/>
          <ac:spMkLst>
            <pc:docMk/>
            <pc:sldMk cId="1352020369" sldId="261"/>
            <ac:spMk id="29" creationId="{0ADDB668-2CA4-4D2B-9C34-3487CA330BA8}"/>
          </ac:spMkLst>
        </pc:spChg>
        <pc:spChg chg="add del">
          <ac:chgData name="Puffer, Samuel (puffersd)" userId="7e82a4a9-7a4d-4a2e-9cc0-d620c7af647f" providerId="ADAL" clId="{42F2DD97-0416-4109-990B-0C73F70A654E}" dt="2024-10-27T17:37:11.430" v="183" actId="26606"/>
          <ac:spMkLst>
            <pc:docMk/>
            <pc:sldMk cId="1352020369" sldId="261"/>
            <ac:spMk id="30" creationId="{2568BC19-F052-4108-93E1-6A3D1DEC072F}"/>
          </ac:spMkLst>
        </pc:spChg>
        <pc:spChg chg="add del">
          <ac:chgData name="Puffer, Samuel (puffersd)" userId="7e82a4a9-7a4d-4a2e-9cc0-d620c7af647f" providerId="ADAL" clId="{42F2DD97-0416-4109-990B-0C73F70A654E}" dt="2024-10-27T17:37:11.430" v="183" actId="26606"/>
          <ac:spMkLst>
            <pc:docMk/>
            <pc:sldMk cId="1352020369" sldId="261"/>
            <ac:spMk id="31" creationId="{D5FD337D-4D6B-4C8B-B6F5-121097E09881}"/>
          </ac:spMkLst>
        </pc:spChg>
        <pc:spChg chg="add">
          <ac:chgData name="Puffer, Samuel (puffersd)" userId="7e82a4a9-7a4d-4a2e-9cc0-d620c7af647f" providerId="ADAL" clId="{42F2DD97-0416-4109-990B-0C73F70A654E}" dt="2024-10-27T17:37:11.436" v="184" actId="26606"/>
          <ac:spMkLst>
            <pc:docMk/>
            <pc:sldMk cId="1352020369" sldId="261"/>
            <ac:spMk id="33" creationId="{7C98A213-5994-475E-B327-DC6EC27FBA8B}"/>
          </ac:spMkLst>
        </pc:spChg>
        <pc:spChg chg="add">
          <ac:chgData name="Puffer, Samuel (puffersd)" userId="7e82a4a9-7a4d-4a2e-9cc0-d620c7af647f" providerId="ADAL" clId="{42F2DD97-0416-4109-990B-0C73F70A654E}" dt="2024-10-27T17:37:11.436" v="184" actId="26606"/>
          <ac:spMkLst>
            <pc:docMk/>
            <pc:sldMk cId="1352020369" sldId="261"/>
            <ac:spMk id="34" creationId="{4B030A0D-0DAD-4A99-89BB-419527D6A64B}"/>
          </ac:spMkLst>
        </pc:spChg>
        <pc:picChg chg="add mod modCrop">
          <ac:chgData name="Puffer, Samuel (puffersd)" userId="7e82a4a9-7a4d-4a2e-9cc0-d620c7af647f" providerId="ADAL" clId="{42F2DD97-0416-4109-990B-0C73F70A654E}" dt="2024-10-27T17:49:17.596" v="566" actId="1076"/>
          <ac:picMkLst>
            <pc:docMk/>
            <pc:sldMk cId="1352020369" sldId="261"/>
            <ac:picMk id="5" creationId="{418ABCD3-1313-3EDD-ED07-9A1A80F189C8}"/>
          </ac:picMkLst>
        </pc:picChg>
        <pc:picChg chg="add mod ord">
          <ac:chgData name="Puffer, Samuel (puffersd)" userId="7e82a4a9-7a4d-4a2e-9cc0-d620c7af647f" providerId="ADAL" clId="{42F2DD97-0416-4109-990B-0C73F70A654E}" dt="2024-10-27T17:37:25.869" v="307" actId="1038"/>
          <ac:picMkLst>
            <pc:docMk/>
            <pc:sldMk cId="1352020369" sldId="261"/>
            <ac:picMk id="7" creationId="{4E96062D-3416-7D97-09F5-56A3D920D6F2}"/>
          </ac:picMkLst>
        </pc:picChg>
        <pc:picChg chg="add mod">
          <ac:chgData name="Puffer, Samuel (puffersd)" userId="7e82a4a9-7a4d-4a2e-9cc0-d620c7af647f" providerId="ADAL" clId="{42F2DD97-0416-4109-990B-0C73F70A654E}" dt="2024-10-27T17:37:28.666" v="311" actId="1037"/>
          <ac:picMkLst>
            <pc:docMk/>
            <pc:sldMk cId="1352020369" sldId="261"/>
            <ac:picMk id="9" creationId="{52D09F53-8C17-1013-A989-CD8232B8D39F}"/>
          </ac:picMkLst>
        </pc:picChg>
      </pc:sldChg>
      <pc:sldChg chg="addSp delSp modSp mod setBg">
        <pc:chgData name="Puffer, Samuel (puffersd)" userId="7e82a4a9-7a4d-4a2e-9cc0-d620c7af647f" providerId="ADAL" clId="{42F2DD97-0416-4109-990B-0C73F70A654E}" dt="2024-10-27T17:42:16.903" v="558" actId="27636"/>
        <pc:sldMkLst>
          <pc:docMk/>
          <pc:sldMk cId="2303327938" sldId="262"/>
        </pc:sldMkLst>
        <pc:spChg chg="mod">
          <ac:chgData name="Puffer, Samuel (puffersd)" userId="7e82a4a9-7a4d-4a2e-9cc0-d620c7af647f" providerId="ADAL" clId="{42F2DD97-0416-4109-990B-0C73F70A654E}" dt="2024-10-27T17:42:04.762" v="553" actId="26606"/>
          <ac:spMkLst>
            <pc:docMk/>
            <pc:sldMk cId="2303327938" sldId="262"/>
            <ac:spMk id="2" creationId="{4AAAC4C6-E3BC-A580-B8F1-DC7DD25762FE}"/>
          </ac:spMkLst>
        </pc:spChg>
        <pc:spChg chg="mod">
          <ac:chgData name="Puffer, Samuel (puffersd)" userId="7e82a4a9-7a4d-4a2e-9cc0-d620c7af647f" providerId="ADAL" clId="{42F2DD97-0416-4109-990B-0C73F70A654E}" dt="2024-10-27T17:42:16.903" v="558" actId="27636"/>
          <ac:spMkLst>
            <pc:docMk/>
            <pc:sldMk cId="2303327938" sldId="262"/>
            <ac:spMk id="3" creationId="{F98DB8BE-7569-CAD6-EC58-16A55EE66276}"/>
          </ac:spMkLst>
        </pc:spChg>
        <pc:spChg chg="add del">
          <ac:chgData name="Puffer, Samuel (puffersd)" userId="7e82a4a9-7a4d-4a2e-9cc0-d620c7af647f" providerId="ADAL" clId="{42F2DD97-0416-4109-990B-0C73F70A654E}" dt="2024-10-27T17:39:09.681" v="328" actId="22"/>
          <ac:spMkLst>
            <pc:docMk/>
            <pc:sldMk cId="2303327938" sldId="262"/>
            <ac:spMk id="5" creationId="{0C3F5F17-AEBA-F7DE-80C7-244C381209FE}"/>
          </ac:spMkLst>
        </pc:spChg>
        <pc:spChg chg="add">
          <ac:chgData name="Puffer, Samuel (puffersd)" userId="7e82a4a9-7a4d-4a2e-9cc0-d620c7af647f" providerId="ADAL" clId="{42F2DD97-0416-4109-990B-0C73F70A654E}" dt="2024-10-27T17:42:04.762" v="553" actId="26606"/>
          <ac:spMkLst>
            <pc:docMk/>
            <pc:sldMk cId="2303327938" sldId="262"/>
            <ac:spMk id="8" creationId="{100EDD19-6802-4EC3-95CE-CFFAB042CFD6}"/>
          </ac:spMkLst>
        </pc:spChg>
        <pc:spChg chg="add">
          <ac:chgData name="Puffer, Samuel (puffersd)" userId="7e82a4a9-7a4d-4a2e-9cc0-d620c7af647f" providerId="ADAL" clId="{42F2DD97-0416-4109-990B-0C73F70A654E}" dt="2024-10-27T17:42:04.762" v="553" actId="26606"/>
          <ac:spMkLst>
            <pc:docMk/>
            <pc:sldMk cId="2303327938" sldId="262"/>
            <ac:spMk id="10" creationId="{DB17E863-922E-4C26-BD64-E8FD41D28661}"/>
          </ac:spMkLst>
        </pc:spChg>
      </pc:sldChg>
      <pc:sldChg chg="addSp delSp modSp mod setBg">
        <pc:chgData name="Puffer, Samuel (puffersd)" userId="7e82a4a9-7a4d-4a2e-9cc0-d620c7af647f" providerId="ADAL" clId="{42F2DD97-0416-4109-990B-0C73F70A654E}" dt="2024-10-27T22:53:51.244" v="899" actId="26606"/>
        <pc:sldMkLst>
          <pc:docMk/>
          <pc:sldMk cId="40677485" sldId="263"/>
        </pc:sldMkLst>
        <pc:spChg chg="mod">
          <ac:chgData name="Puffer, Samuel (puffersd)" userId="7e82a4a9-7a4d-4a2e-9cc0-d620c7af647f" providerId="ADAL" clId="{42F2DD97-0416-4109-990B-0C73F70A654E}" dt="2024-10-27T22:53:51.244" v="899" actId="26606"/>
          <ac:spMkLst>
            <pc:docMk/>
            <pc:sldMk cId="40677485" sldId="263"/>
            <ac:spMk id="2" creationId="{C57B214F-42B5-C595-B040-EF80C626C752}"/>
          </ac:spMkLst>
        </pc:spChg>
        <pc:spChg chg="del mod">
          <ac:chgData name="Puffer, Samuel (puffersd)" userId="7e82a4a9-7a4d-4a2e-9cc0-d620c7af647f" providerId="ADAL" clId="{42F2DD97-0416-4109-990B-0C73F70A654E}" dt="2024-10-27T22:53:51.244" v="899" actId="26606"/>
          <ac:spMkLst>
            <pc:docMk/>
            <pc:sldMk cId="40677485" sldId="263"/>
            <ac:spMk id="3" creationId="{E85ECBFF-B507-E35B-829E-E4C3F059CA7F}"/>
          </ac:spMkLst>
        </pc:spChg>
        <pc:spChg chg="add">
          <ac:chgData name="Puffer, Samuel (puffersd)" userId="7e82a4a9-7a4d-4a2e-9cc0-d620c7af647f" providerId="ADAL" clId="{42F2DD97-0416-4109-990B-0C73F70A654E}" dt="2024-10-27T22:53:51.244" v="899" actId="26606"/>
          <ac:spMkLst>
            <pc:docMk/>
            <pc:sldMk cId="40677485" sldId="263"/>
            <ac:spMk id="9" creationId="{53B021B3-DE93-4AB7-8A18-CF5F1CED88B8}"/>
          </ac:spMkLst>
        </pc:spChg>
        <pc:spChg chg="add">
          <ac:chgData name="Puffer, Samuel (puffersd)" userId="7e82a4a9-7a4d-4a2e-9cc0-d620c7af647f" providerId="ADAL" clId="{42F2DD97-0416-4109-990B-0C73F70A654E}" dt="2024-10-27T22:53:51.244" v="899" actId="26606"/>
          <ac:spMkLst>
            <pc:docMk/>
            <pc:sldMk cId="40677485" sldId="263"/>
            <ac:spMk id="11" creationId="{52D502E5-F6B4-4D58-B4AE-FC466FF15EE8}"/>
          </ac:spMkLst>
        </pc:spChg>
        <pc:spChg chg="add">
          <ac:chgData name="Puffer, Samuel (puffersd)" userId="7e82a4a9-7a4d-4a2e-9cc0-d620c7af647f" providerId="ADAL" clId="{42F2DD97-0416-4109-990B-0C73F70A654E}" dt="2024-10-27T22:53:51.244" v="899" actId="26606"/>
          <ac:spMkLst>
            <pc:docMk/>
            <pc:sldMk cId="40677485" sldId="263"/>
            <ac:spMk id="13" creationId="{9DECDBF4-02B6-4BB4-B65B-B8107AD6A9E8}"/>
          </ac:spMkLst>
        </pc:spChg>
        <pc:graphicFrameChg chg="add">
          <ac:chgData name="Puffer, Samuel (puffersd)" userId="7e82a4a9-7a4d-4a2e-9cc0-d620c7af647f" providerId="ADAL" clId="{42F2DD97-0416-4109-990B-0C73F70A654E}" dt="2024-10-27T22:53:51.244" v="899" actId="26606"/>
          <ac:graphicFrameMkLst>
            <pc:docMk/>
            <pc:sldMk cId="40677485" sldId="263"/>
            <ac:graphicFrameMk id="5" creationId="{8568914B-2722-BBBA-38E1-89EF400E1278}"/>
          </ac:graphicFrameMkLst>
        </pc:graphicFrameChg>
      </pc:sldChg>
      <pc:sldChg chg="addSp delSp modSp mod ord setBg">
        <pc:chgData name="Puffer, Samuel (puffersd)" userId="7e82a4a9-7a4d-4a2e-9cc0-d620c7af647f" providerId="ADAL" clId="{42F2DD97-0416-4109-990B-0C73F70A654E}" dt="2024-10-27T22:53:18.425" v="882" actId="20577"/>
        <pc:sldMkLst>
          <pc:docMk/>
          <pc:sldMk cId="1194712244" sldId="264"/>
        </pc:sldMkLst>
        <pc:spChg chg="mod">
          <ac:chgData name="Puffer, Samuel (puffersd)" userId="7e82a4a9-7a4d-4a2e-9cc0-d620c7af647f" providerId="ADAL" clId="{42F2DD97-0416-4109-990B-0C73F70A654E}" dt="2024-10-27T22:52:43.934" v="876" actId="26606"/>
          <ac:spMkLst>
            <pc:docMk/>
            <pc:sldMk cId="1194712244" sldId="264"/>
            <ac:spMk id="2" creationId="{3F02A6B7-EEAC-A791-1985-670AEB1646E1}"/>
          </ac:spMkLst>
        </pc:spChg>
        <pc:spChg chg="del">
          <ac:chgData name="Puffer, Samuel (puffersd)" userId="7e82a4a9-7a4d-4a2e-9cc0-d620c7af647f" providerId="ADAL" clId="{42F2DD97-0416-4109-990B-0C73F70A654E}" dt="2024-10-27T22:52:43.934" v="876" actId="26606"/>
          <ac:spMkLst>
            <pc:docMk/>
            <pc:sldMk cId="1194712244" sldId="264"/>
            <ac:spMk id="3" creationId="{F7B36E94-DD4D-8E4F-7412-407DB6A840F1}"/>
          </ac:spMkLst>
        </pc:spChg>
        <pc:spChg chg="add">
          <ac:chgData name="Puffer, Samuel (puffersd)" userId="7e82a4a9-7a4d-4a2e-9cc0-d620c7af647f" providerId="ADAL" clId="{42F2DD97-0416-4109-990B-0C73F70A654E}" dt="2024-10-27T22:52:43.934" v="876" actId="26606"/>
          <ac:spMkLst>
            <pc:docMk/>
            <pc:sldMk cId="1194712244" sldId="264"/>
            <ac:spMk id="9" creationId="{53B021B3-DE93-4AB7-8A18-CF5F1CED88B8}"/>
          </ac:spMkLst>
        </pc:spChg>
        <pc:spChg chg="add">
          <ac:chgData name="Puffer, Samuel (puffersd)" userId="7e82a4a9-7a4d-4a2e-9cc0-d620c7af647f" providerId="ADAL" clId="{42F2DD97-0416-4109-990B-0C73F70A654E}" dt="2024-10-27T22:52:43.934" v="876" actId="26606"/>
          <ac:spMkLst>
            <pc:docMk/>
            <pc:sldMk cId="1194712244" sldId="264"/>
            <ac:spMk id="11" creationId="{52D502E5-F6B4-4D58-B4AE-FC466FF15EE8}"/>
          </ac:spMkLst>
        </pc:spChg>
        <pc:spChg chg="add">
          <ac:chgData name="Puffer, Samuel (puffersd)" userId="7e82a4a9-7a4d-4a2e-9cc0-d620c7af647f" providerId="ADAL" clId="{42F2DD97-0416-4109-990B-0C73F70A654E}" dt="2024-10-27T22:52:43.934" v="876" actId="26606"/>
          <ac:spMkLst>
            <pc:docMk/>
            <pc:sldMk cId="1194712244" sldId="264"/>
            <ac:spMk id="13" creationId="{9DECDBF4-02B6-4BB4-B65B-B8107AD6A9E8}"/>
          </ac:spMkLst>
        </pc:spChg>
        <pc:graphicFrameChg chg="add mod modGraphic">
          <ac:chgData name="Puffer, Samuel (puffersd)" userId="7e82a4a9-7a4d-4a2e-9cc0-d620c7af647f" providerId="ADAL" clId="{42F2DD97-0416-4109-990B-0C73F70A654E}" dt="2024-10-27T22:53:18.425" v="882" actId="20577"/>
          <ac:graphicFrameMkLst>
            <pc:docMk/>
            <pc:sldMk cId="1194712244" sldId="264"/>
            <ac:graphicFrameMk id="5" creationId="{6DB6D0EE-51F8-1128-4E29-1B2B922D2348}"/>
          </ac:graphicFrameMkLst>
        </pc:graphicFrameChg>
      </pc:sldChg>
      <pc:sldChg chg="addSp delSp modSp del mod modClrScheme chgLayout">
        <pc:chgData name="Puffer, Samuel (puffersd)" userId="7e82a4a9-7a4d-4a2e-9cc0-d620c7af647f" providerId="ADAL" clId="{42F2DD97-0416-4109-990B-0C73F70A654E}" dt="2024-10-27T17:56:10.134" v="763" actId="2696"/>
        <pc:sldMkLst>
          <pc:docMk/>
          <pc:sldMk cId="221424470" sldId="265"/>
        </pc:sldMkLst>
        <pc:spChg chg="mod ord">
          <ac:chgData name="Puffer, Samuel (puffersd)" userId="7e82a4a9-7a4d-4a2e-9cc0-d620c7af647f" providerId="ADAL" clId="{42F2DD97-0416-4109-990B-0C73F70A654E}" dt="2024-10-27T17:50:46.147" v="574" actId="700"/>
          <ac:spMkLst>
            <pc:docMk/>
            <pc:sldMk cId="221424470" sldId="265"/>
            <ac:spMk id="2" creationId="{F0AF07EF-0DCC-F3CF-CC57-E4C3C5941291}"/>
          </ac:spMkLst>
        </pc:spChg>
        <pc:spChg chg="del mod ord">
          <ac:chgData name="Puffer, Samuel (puffersd)" userId="7e82a4a9-7a4d-4a2e-9cc0-d620c7af647f" providerId="ADAL" clId="{42F2DD97-0416-4109-990B-0C73F70A654E}" dt="2024-10-27T17:50:46.147" v="574" actId="700"/>
          <ac:spMkLst>
            <pc:docMk/>
            <pc:sldMk cId="221424470" sldId="265"/>
            <ac:spMk id="3" creationId="{EA58B580-D8EA-7D5E-0991-3A17A03A4A7F}"/>
          </ac:spMkLst>
        </pc:spChg>
        <pc:spChg chg="add del mod ord">
          <ac:chgData name="Puffer, Samuel (puffersd)" userId="7e82a4a9-7a4d-4a2e-9cc0-d620c7af647f" providerId="ADAL" clId="{42F2DD97-0416-4109-990B-0C73F70A654E}" dt="2024-10-27T17:51:56.093" v="603" actId="478"/>
          <ac:spMkLst>
            <pc:docMk/>
            <pc:sldMk cId="221424470" sldId="265"/>
            <ac:spMk id="4" creationId="{E13301A1-6806-3673-034F-26958A764E59}"/>
          </ac:spMkLst>
        </pc:spChg>
        <pc:spChg chg="add del mod ord">
          <ac:chgData name="Puffer, Samuel (puffersd)" userId="7e82a4a9-7a4d-4a2e-9cc0-d620c7af647f" providerId="ADAL" clId="{42F2DD97-0416-4109-990B-0C73F70A654E}" dt="2024-10-27T17:52:17.388" v="612" actId="478"/>
          <ac:spMkLst>
            <pc:docMk/>
            <pc:sldMk cId="221424470" sldId="265"/>
            <ac:spMk id="5" creationId="{439E1630-F204-8479-E6E0-8AB659564ED6}"/>
          </ac:spMkLst>
        </pc:spChg>
        <pc:spChg chg="add mod">
          <ac:chgData name="Puffer, Samuel (puffersd)" userId="7e82a4a9-7a4d-4a2e-9cc0-d620c7af647f" providerId="ADAL" clId="{42F2DD97-0416-4109-990B-0C73F70A654E}" dt="2024-10-27T17:55:20.786" v="726" actId="20577"/>
          <ac:spMkLst>
            <pc:docMk/>
            <pc:sldMk cId="221424470" sldId="265"/>
            <ac:spMk id="6" creationId="{B5B0341E-7904-576F-E988-5492FAEC3FD2}"/>
          </ac:spMkLst>
        </pc:spChg>
        <pc:spChg chg="add del mod">
          <ac:chgData name="Puffer, Samuel (puffersd)" userId="7e82a4a9-7a4d-4a2e-9cc0-d620c7af647f" providerId="ADAL" clId="{42F2DD97-0416-4109-990B-0C73F70A654E}" dt="2024-10-27T17:51:58.186" v="604" actId="478"/>
          <ac:spMkLst>
            <pc:docMk/>
            <pc:sldMk cId="221424470" sldId="265"/>
            <ac:spMk id="8" creationId="{CD162247-1E2C-1E34-DF09-27E7B2C10BF7}"/>
          </ac:spMkLst>
        </pc:spChg>
        <pc:spChg chg="add mod">
          <ac:chgData name="Puffer, Samuel (puffersd)" userId="7e82a4a9-7a4d-4a2e-9cc0-d620c7af647f" providerId="ADAL" clId="{42F2DD97-0416-4109-990B-0C73F70A654E}" dt="2024-10-27T17:54:58.931" v="690" actId="20577"/>
          <ac:spMkLst>
            <pc:docMk/>
            <pc:sldMk cId="221424470" sldId="265"/>
            <ac:spMk id="9" creationId="{0110E095-8D7B-BAA5-EF6D-8D53A1F58EED}"/>
          </ac:spMkLst>
        </pc:spChg>
        <pc:spChg chg="add del mod">
          <ac:chgData name="Puffer, Samuel (puffersd)" userId="7e82a4a9-7a4d-4a2e-9cc0-d620c7af647f" providerId="ADAL" clId="{42F2DD97-0416-4109-990B-0C73F70A654E}" dt="2024-10-27T17:52:19.733" v="613" actId="478"/>
          <ac:spMkLst>
            <pc:docMk/>
            <pc:sldMk cId="221424470" sldId="265"/>
            <ac:spMk id="11" creationId="{5CC23BB1-E9A8-2B79-2F6F-54864514ABBB}"/>
          </ac:spMkLst>
        </pc:spChg>
        <pc:spChg chg="add mod">
          <ac:chgData name="Puffer, Samuel (puffersd)" userId="7e82a4a9-7a4d-4a2e-9cc0-d620c7af647f" providerId="ADAL" clId="{42F2DD97-0416-4109-990B-0C73F70A654E}" dt="2024-10-27T17:54:31.785" v="661" actId="404"/>
          <ac:spMkLst>
            <pc:docMk/>
            <pc:sldMk cId="221424470" sldId="265"/>
            <ac:spMk id="12" creationId="{19199979-E7E4-5936-8697-5E71594D78E3}"/>
          </ac:spMkLst>
        </pc:spChg>
        <pc:spChg chg="add del">
          <ac:chgData name="Puffer, Samuel (puffersd)" userId="7e82a4a9-7a4d-4a2e-9cc0-d620c7af647f" providerId="ADAL" clId="{42F2DD97-0416-4109-990B-0C73F70A654E}" dt="2024-10-27T17:53:30.877" v="639" actId="22"/>
          <ac:spMkLst>
            <pc:docMk/>
            <pc:sldMk cId="221424470" sldId="265"/>
            <ac:spMk id="14" creationId="{7B837B9A-4E27-3C1E-BB10-120CD7FB7A32}"/>
          </ac:spMkLst>
        </pc:spChg>
      </pc:sldChg>
      <pc:sldChg chg="addSp delSp modSp mod setBg">
        <pc:chgData name="Puffer, Samuel (puffersd)" userId="7e82a4a9-7a4d-4a2e-9cc0-d620c7af647f" providerId="ADAL" clId="{42F2DD97-0416-4109-990B-0C73F70A654E}" dt="2024-10-27T21:34:23.611" v="842" actId="14100"/>
        <pc:sldMkLst>
          <pc:docMk/>
          <pc:sldMk cId="2413417607" sldId="266"/>
        </pc:sldMkLst>
        <pc:spChg chg="mod">
          <ac:chgData name="Puffer, Samuel (puffersd)" userId="7e82a4a9-7a4d-4a2e-9cc0-d620c7af647f" providerId="ADAL" clId="{42F2DD97-0416-4109-990B-0C73F70A654E}" dt="2024-10-27T21:33:37.441" v="832" actId="26606"/>
          <ac:spMkLst>
            <pc:docMk/>
            <pc:sldMk cId="2413417607" sldId="266"/>
            <ac:spMk id="2" creationId="{30B5EAC8-0512-D709-EAE6-060EAC2374C8}"/>
          </ac:spMkLst>
        </pc:spChg>
        <pc:spChg chg="mod">
          <ac:chgData name="Puffer, Samuel (puffersd)" userId="7e82a4a9-7a4d-4a2e-9cc0-d620c7af647f" providerId="ADAL" clId="{42F2DD97-0416-4109-990B-0C73F70A654E}" dt="2024-10-27T21:34:04.783" v="838" actId="403"/>
          <ac:spMkLst>
            <pc:docMk/>
            <pc:sldMk cId="2413417607" sldId="266"/>
            <ac:spMk id="3" creationId="{67B7FEF8-F704-51E4-C065-F5BC3CC9B16B}"/>
          </ac:spMkLst>
        </pc:spChg>
        <pc:spChg chg="add del">
          <ac:chgData name="Puffer, Samuel (puffersd)" userId="7e82a4a9-7a4d-4a2e-9cc0-d620c7af647f" providerId="ADAL" clId="{42F2DD97-0416-4109-990B-0C73F70A654E}" dt="2024-10-27T21:32:30.555" v="826" actId="26606"/>
          <ac:spMkLst>
            <pc:docMk/>
            <pc:sldMk cId="2413417607" sldId="266"/>
            <ac:spMk id="8" creationId="{F837543A-6020-4505-A233-C9DB4BF74011}"/>
          </ac:spMkLst>
        </pc:spChg>
        <pc:spChg chg="add del">
          <ac:chgData name="Puffer, Samuel (puffersd)" userId="7e82a4a9-7a4d-4a2e-9cc0-d620c7af647f" providerId="ADAL" clId="{42F2DD97-0416-4109-990B-0C73F70A654E}" dt="2024-10-27T21:32:39.278" v="828" actId="26606"/>
          <ac:spMkLst>
            <pc:docMk/>
            <pc:sldMk cId="2413417607" sldId="266"/>
            <ac:spMk id="9" creationId="{AE3A741D-C19B-960A-5803-1C5887147820}"/>
          </ac:spMkLst>
        </pc:spChg>
        <pc:spChg chg="add del">
          <ac:chgData name="Puffer, Samuel (puffersd)" userId="7e82a4a9-7a4d-4a2e-9cc0-d620c7af647f" providerId="ADAL" clId="{42F2DD97-0416-4109-990B-0C73F70A654E}" dt="2024-10-27T21:32:30.555" v="826" actId="26606"/>
          <ac:spMkLst>
            <pc:docMk/>
            <pc:sldMk cId="2413417607" sldId="266"/>
            <ac:spMk id="10" creationId="{35B16301-FB18-48BA-A6DD-C37CAF6F9A18}"/>
          </ac:spMkLst>
        </pc:spChg>
        <pc:spChg chg="add del">
          <ac:chgData name="Puffer, Samuel (puffersd)" userId="7e82a4a9-7a4d-4a2e-9cc0-d620c7af647f" providerId="ADAL" clId="{42F2DD97-0416-4109-990B-0C73F70A654E}" dt="2024-10-27T21:32:39.278" v="828" actId="26606"/>
          <ac:spMkLst>
            <pc:docMk/>
            <pc:sldMk cId="2413417607" sldId="266"/>
            <ac:spMk id="11" creationId="{9C3A50E9-9119-7BC3-083B-2D84CCC78E47}"/>
          </ac:spMkLst>
        </pc:spChg>
        <pc:spChg chg="add del">
          <ac:chgData name="Puffer, Samuel (puffersd)" userId="7e82a4a9-7a4d-4a2e-9cc0-d620c7af647f" providerId="ADAL" clId="{42F2DD97-0416-4109-990B-0C73F70A654E}" dt="2024-10-27T21:32:30.555" v="826" actId="26606"/>
          <ac:spMkLst>
            <pc:docMk/>
            <pc:sldMk cId="2413417607" sldId="266"/>
            <ac:spMk id="12" creationId="{C3C0D90E-074A-4F52-9B11-B52BEF4BCBE5}"/>
          </ac:spMkLst>
        </pc:spChg>
        <pc:spChg chg="add del">
          <ac:chgData name="Puffer, Samuel (puffersd)" userId="7e82a4a9-7a4d-4a2e-9cc0-d620c7af647f" providerId="ADAL" clId="{42F2DD97-0416-4109-990B-0C73F70A654E}" dt="2024-10-27T21:32:39.278" v="828" actId="26606"/>
          <ac:spMkLst>
            <pc:docMk/>
            <pc:sldMk cId="2413417607" sldId="266"/>
            <ac:spMk id="13" creationId="{DC39DE25-0E4E-0AA7-0932-1D78C2372786}"/>
          </ac:spMkLst>
        </pc:spChg>
        <pc:spChg chg="add del">
          <ac:chgData name="Puffer, Samuel (puffersd)" userId="7e82a4a9-7a4d-4a2e-9cc0-d620c7af647f" providerId="ADAL" clId="{42F2DD97-0416-4109-990B-0C73F70A654E}" dt="2024-10-27T21:32:30.555" v="826" actId="26606"/>
          <ac:spMkLst>
            <pc:docMk/>
            <pc:sldMk cId="2413417607" sldId="266"/>
            <ac:spMk id="14" creationId="{CABBD4C1-E6F8-46F6-8152-A8A97490BF4D}"/>
          </ac:spMkLst>
        </pc:spChg>
        <pc:spChg chg="add del">
          <ac:chgData name="Puffer, Samuel (puffersd)" userId="7e82a4a9-7a4d-4a2e-9cc0-d620c7af647f" providerId="ADAL" clId="{42F2DD97-0416-4109-990B-0C73F70A654E}" dt="2024-10-27T21:32:39.278" v="828" actId="26606"/>
          <ac:spMkLst>
            <pc:docMk/>
            <pc:sldMk cId="2413417607" sldId="266"/>
            <ac:spMk id="15" creationId="{8D6EA299-0840-6DEA-E670-C49AEBC87E89}"/>
          </ac:spMkLst>
        </pc:spChg>
        <pc:spChg chg="add del">
          <ac:chgData name="Puffer, Samuel (puffersd)" userId="7e82a4a9-7a4d-4a2e-9cc0-d620c7af647f" providerId="ADAL" clId="{42F2DD97-0416-4109-990B-0C73F70A654E}" dt="2024-10-27T21:32:30.555" v="826" actId="26606"/>
          <ac:spMkLst>
            <pc:docMk/>
            <pc:sldMk cId="2413417607" sldId="266"/>
            <ac:spMk id="16" creationId="{83BA5EF5-1FE9-4BF9-83BB-269BCDDF6156}"/>
          </ac:spMkLst>
        </pc:spChg>
        <pc:spChg chg="add">
          <ac:chgData name="Puffer, Samuel (puffersd)" userId="7e82a4a9-7a4d-4a2e-9cc0-d620c7af647f" providerId="ADAL" clId="{42F2DD97-0416-4109-990B-0C73F70A654E}" dt="2024-10-27T21:33:37.441" v="832" actId="26606"/>
          <ac:spMkLst>
            <pc:docMk/>
            <pc:sldMk cId="2413417607" sldId="266"/>
            <ac:spMk id="17" creationId="{F13C74B1-5B17-4795-BED0-7140497B445A}"/>
          </ac:spMkLst>
        </pc:spChg>
        <pc:spChg chg="add">
          <ac:chgData name="Puffer, Samuel (puffersd)" userId="7e82a4a9-7a4d-4a2e-9cc0-d620c7af647f" providerId="ADAL" clId="{42F2DD97-0416-4109-990B-0C73F70A654E}" dt="2024-10-27T21:33:37.441" v="832" actId="26606"/>
          <ac:spMkLst>
            <pc:docMk/>
            <pc:sldMk cId="2413417607" sldId="266"/>
            <ac:spMk id="19" creationId="{D4974D33-8DC5-464E-8C6D-BE58F0669C17}"/>
          </ac:spMkLst>
        </pc:spChg>
        <pc:spChg chg="add del">
          <ac:chgData name="Puffer, Samuel (puffersd)" userId="7e82a4a9-7a4d-4a2e-9cc0-d620c7af647f" providerId="ADAL" clId="{42F2DD97-0416-4109-990B-0C73F70A654E}" dt="2024-10-27T21:32:30.555" v="826" actId="26606"/>
          <ac:spMkLst>
            <pc:docMk/>
            <pc:sldMk cId="2413417607" sldId="266"/>
            <ac:spMk id="20" creationId="{88853921-7BC9-4BDE-ACAB-133C683C82D6}"/>
          </ac:spMkLst>
        </pc:spChg>
        <pc:spChg chg="add del">
          <ac:chgData name="Puffer, Samuel (puffersd)" userId="7e82a4a9-7a4d-4a2e-9cc0-d620c7af647f" providerId="ADAL" clId="{42F2DD97-0416-4109-990B-0C73F70A654E}" dt="2024-10-27T21:32:30.555" v="826" actId="26606"/>
          <ac:spMkLst>
            <pc:docMk/>
            <pc:sldMk cId="2413417607" sldId="266"/>
            <ac:spMk id="22" creationId="{09192968-3AE7-4470-A61C-97294BB92731}"/>
          </ac:spMkLst>
        </pc:spChg>
        <pc:spChg chg="add del">
          <ac:chgData name="Puffer, Samuel (puffersd)" userId="7e82a4a9-7a4d-4a2e-9cc0-d620c7af647f" providerId="ADAL" clId="{42F2DD97-0416-4109-990B-0C73F70A654E}" dt="2024-10-27T21:32:30.555" v="826" actId="26606"/>
          <ac:spMkLst>
            <pc:docMk/>
            <pc:sldMk cId="2413417607" sldId="266"/>
            <ac:spMk id="24" creationId="{3AB72E55-43E4-4356-BFE8-E2102CB0B505}"/>
          </ac:spMkLst>
        </pc:spChg>
        <pc:picChg chg="add del">
          <ac:chgData name="Puffer, Samuel (puffersd)" userId="7e82a4a9-7a4d-4a2e-9cc0-d620c7af647f" providerId="ADAL" clId="{42F2DD97-0416-4109-990B-0C73F70A654E}" dt="2024-10-27T21:32:39.278" v="828" actId="26606"/>
          <ac:picMkLst>
            <pc:docMk/>
            <pc:sldMk cId="2413417607" sldId="266"/>
            <ac:picMk id="5" creationId="{07FC1DDD-D972-CED2-B0AB-FDBED7A9251C}"/>
          </ac:picMkLst>
        </pc:picChg>
        <pc:picChg chg="add mod modCrop">
          <ac:chgData name="Puffer, Samuel (puffersd)" userId="7e82a4a9-7a4d-4a2e-9cc0-d620c7af647f" providerId="ADAL" clId="{42F2DD97-0416-4109-990B-0C73F70A654E}" dt="2024-10-27T21:34:23.611" v="842" actId="14100"/>
          <ac:picMkLst>
            <pc:docMk/>
            <pc:sldMk cId="2413417607" sldId="266"/>
            <ac:picMk id="6" creationId="{4F530B06-68BE-AED6-9922-FBC42D8CA6FE}"/>
          </ac:picMkLst>
        </pc:picChg>
        <pc:cxnChg chg="add del">
          <ac:chgData name="Puffer, Samuel (puffersd)" userId="7e82a4a9-7a4d-4a2e-9cc0-d620c7af647f" providerId="ADAL" clId="{42F2DD97-0416-4109-990B-0C73F70A654E}" dt="2024-10-27T21:32:30.555" v="826" actId="26606"/>
          <ac:cxnSpMkLst>
            <pc:docMk/>
            <pc:sldMk cId="2413417607" sldId="266"/>
            <ac:cxnSpMk id="18" creationId="{4B3BCACB-5880-460B-9606-8C433A9AF99D}"/>
          </ac:cxnSpMkLst>
        </pc:cxnChg>
      </pc:sldChg>
      <pc:sldChg chg="addSp delSp modSp add mod ord">
        <pc:chgData name="Puffer, Samuel (puffersd)" userId="7e82a4a9-7a4d-4a2e-9cc0-d620c7af647f" providerId="ADAL" clId="{42F2DD97-0416-4109-990B-0C73F70A654E}" dt="2024-10-27T17:57:05.279" v="782" actId="1036"/>
        <pc:sldMkLst>
          <pc:docMk/>
          <pc:sldMk cId="3684685001" sldId="267"/>
        </pc:sldMkLst>
        <pc:spChg chg="mod">
          <ac:chgData name="Puffer, Samuel (puffersd)" userId="7e82a4a9-7a4d-4a2e-9cc0-d620c7af647f" providerId="ADAL" clId="{42F2DD97-0416-4109-990B-0C73F70A654E}" dt="2024-10-27T17:56:05.633" v="760" actId="20577"/>
          <ac:spMkLst>
            <pc:docMk/>
            <pc:sldMk cId="3684685001" sldId="267"/>
            <ac:spMk id="2" creationId="{027C006F-C3B8-0FAD-C866-EEE6E037C829}"/>
          </ac:spMkLst>
        </pc:spChg>
        <pc:spChg chg="del">
          <ac:chgData name="Puffer, Samuel (puffersd)" userId="7e82a4a9-7a4d-4a2e-9cc0-d620c7af647f" providerId="ADAL" clId="{42F2DD97-0416-4109-990B-0C73F70A654E}" dt="2024-10-27T17:55:46.853" v="728" actId="478"/>
          <ac:spMkLst>
            <pc:docMk/>
            <pc:sldMk cId="3684685001" sldId="267"/>
            <ac:spMk id="3" creationId="{B56DEEED-7424-C55B-8F9F-581EE3BD2ADF}"/>
          </ac:spMkLst>
        </pc:spChg>
        <pc:spChg chg="add del mod">
          <ac:chgData name="Puffer, Samuel (puffersd)" userId="7e82a4a9-7a4d-4a2e-9cc0-d620c7af647f" providerId="ADAL" clId="{42F2DD97-0416-4109-990B-0C73F70A654E}" dt="2024-10-27T17:55:49.465" v="729" actId="478"/>
          <ac:spMkLst>
            <pc:docMk/>
            <pc:sldMk cId="3684685001" sldId="267"/>
            <ac:spMk id="5" creationId="{35F7110F-2B9F-C89E-22C3-6407DC33B18D}"/>
          </ac:spMkLst>
        </pc:spChg>
        <pc:spChg chg="add mod">
          <ac:chgData name="Puffer, Samuel (puffersd)" userId="7e82a4a9-7a4d-4a2e-9cc0-d620c7af647f" providerId="ADAL" clId="{42F2DD97-0416-4109-990B-0C73F70A654E}" dt="2024-10-27T17:57:05.279" v="782" actId="1036"/>
          <ac:spMkLst>
            <pc:docMk/>
            <pc:sldMk cId="3684685001" sldId="267"/>
            <ac:spMk id="6" creationId="{FE998345-BE6F-1884-E005-8FF24BEAFC79}"/>
          </ac:spMkLst>
        </pc:spChg>
        <pc:spChg chg="add mod">
          <ac:chgData name="Puffer, Samuel (puffersd)" userId="7e82a4a9-7a4d-4a2e-9cc0-d620c7af647f" providerId="ADAL" clId="{42F2DD97-0416-4109-990B-0C73F70A654E}" dt="2024-10-27T17:57:05.279" v="782" actId="1036"/>
          <ac:spMkLst>
            <pc:docMk/>
            <pc:sldMk cId="3684685001" sldId="267"/>
            <ac:spMk id="7" creationId="{860E31E4-2C8E-6CC8-4674-4605033B923D}"/>
          </ac:spMkLst>
        </pc:spChg>
        <pc:spChg chg="add mod">
          <ac:chgData name="Puffer, Samuel (puffersd)" userId="7e82a4a9-7a4d-4a2e-9cc0-d620c7af647f" providerId="ADAL" clId="{42F2DD97-0416-4109-990B-0C73F70A654E}" dt="2024-10-27T17:57:05.279" v="782" actId="1036"/>
          <ac:spMkLst>
            <pc:docMk/>
            <pc:sldMk cId="3684685001" sldId="267"/>
            <ac:spMk id="9" creationId="{ED16AFB4-1DDE-CB2D-3147-AF0CEEC09987}"/>
          </ac:spMkLst>
        </pc:spChg>
      </pc:sldChg>
    </pc:docChg>
  </pc:docChgLst>
  <pc:docChgLst>
    <pc:chgData name="Thompson, Brandon (thomp2b2)" userId="5a98905f-9762-4eae-8ee6-26d49c2fd45f" providerId="ADAL" clId="{BA08E88F-0931-4AAB-B9AA-B3B13CA317EA}"/>
    <pc:docChg chg="custSel modSld">
      <pc:chgData name="Thompson, Brandon (thomp2b2)" userId="5a98905f-9762-4eae-8ee6-26d49c2fd45f" providerId="ADAL" clId="{BA08E88F-0931-4AAB-B9AA-B3B13CA317EA}" dt="2024-10-27T20:42:57.499" v="1878" actId="20577"/>
      <pc:docMkLst>
        <pc:docMk/>
      </pc:docMkLst>
      <pc:sldChg chg="modSp mod">
        <pc:chgData name="Thompson, Brandon (thomp2b2)" userId="5a98905f-9762-4eae-8ee6-26d49c2fd45f" providerId="ADAL" clId="{BA08E88F-0931-4AAB-B9AA-B3B13CA317EA}" dt="2024-10-27T20:39:19.930" v="962" actId="20577"/>
        <pc:sldMkLst>
          <pc:docMk/>
          <pc:sldMk cId="2279871056" sldId="259"/>
        </pc:sldMkLst>
        <pc:spChg chg="mod">
          <ac:chgData name="Thompson, Brandon (thomp2b2)" userId="5a98905f-9762-4eae-8ee6-26d49c2fd45f" providerId="ADAL" clId="{BA08E88F-0931-4AAB-B9AA-B3B13CA317EA}" dt="2024-10-27T20:39:19.930" v="962" actId="20577"/>
          <ac:spMkLst>
            <pc:docMk/>
            <pc:sldMk cId="2279871056" sldId="259"/>
            <ac:spMk id="3" creationId="{98A392F7-A2F9-115C-A0D0-9DA8F2FD8E0D}"/>
          </ac:spMkLst>
        </pc:spChg>
      </pc:sldChg>
      <pc:sldChg chg="modSp mod">
        <pc:chgData name="Thompson, Brandon (thomp2b2)" userId="5a98905f-9762-4eae-8ee6-26d49c2fd45f" providerId="ADAL" clId="{BA08E88F-0931-4AAB-B9AA-B3B13CA317EA}" dt="2024-10-27T20:40:17.253" v="1194" actId="5793"/>
        <pc:sldMkLst>
          <pc:docMk/>
          <pc:sldMk cId="40677485" sldId="263"/>
        </pc:sldMkLst>
        <pc:spChg chg="mod">
          <ac:chgData name="Thompson, Brandon (thomp2b2)" userId="5a98905f-9762-4eae-8ee6-26d49c2fd45f" providerId="ADAL" clId="{BA08E88F-0931-4AAB-B9AA-B3B13CA317EA}" dt="2024-10-27T20:40:17.253" v="1194" actId="5793"/>
          <ac:spMkLst>
            <pc:docMk/>
            <pc:sldMk cId="40677485" sldId="263"/>
            <ac:spMk id="3" creationId="{E85ECBFF-B507-E35B-829E-E4C3F059CA7F}"/>
          </ac:spMkLst>
        </pc:spChg>
      </pc:sldChg>
      <pc:sldChg chg="modSp mod">
        <pc:chgData name="Thompson, Brandon (thomp2b2)" userId="5a98905f-9762-4eae-8ee6-26d49c2fd45f" providerId="ADAL" clId="{BA08E88F-0931-4AAB-B9AA-B3B13CA317EA}" dt="2024-10-27T20:41:16.087" v="1423" actId="20577"/>
        <pc:sldMkLst>
          <pc:docMk/>
          <pc:sldMk cId="1194712244" sldId="264"/>
        </pc:sldMkLst>
        <pc:spChg chg="mod">
          <ac:chgData name="Thompson, Brandon (thomp2b2)" userId="5a98905f-9762-4eae-8ee6-26d49c2fd45f" providerId="ADAL" clId="{BA08E88F-0931-4AAB-B9AA-B3B13CA317EA}" dt="2024-10-27T20:41:16.087" v="1423" actId="20577"/>
          <ac:spMkLst>
            <pc:docMk/>
            <pc:sldMk cId="1194712244" sldId="264"/>
            <ac:spMk id="3" creationId="{F7B36E94-DD4D-8E4F-7412-407DB6A840F1}"/>
          </ac:spMkLst>
        </pc:spChg>
      </pc:sldChg>
      <pc:sldChg chg="modSp mod">
        <pc:chgData name="Thompson, Brandon (thomp2b2)" userId="5a98905f-9762-4eae-8ee6-26d49c2fd45f" providerId="ADAL" clId="{BA08E88F-0931-4AAB-B9AA-B3B13CA317EA}" dt="2024-10-27T20:42:57.499" v="1878" actId="20577"/>
        <pc:sldMkLst>
          <pc:docMk/>
          <pc:sldMk cId="2413417607" sldId="266"/>
        </pc:sldMkLst>
        <pc:spChg chg="mod">
          <ac:chgData name="Thompson, Brandon (thomp2b2)" userId="5a98905f-9762-4eae-8ee6-26d49c2fd45f" providerId="ADAL" clId="{BA08E88F-0931-4AAB-B9AA-B3B13CA317EA}" dt="2024-10-27T20:42:57.499" v="1878" actId="20577"/>
          <ac:spMkLst>
            <pc:docMk/>
            <pc:sldMk cId="2413417607" sldId="266"/>
            <ac:spMk id="3" creationId="{67B7FEF8-F704-51E4-C065-F5BC3CC9B16B}"/>
          </ac:spMkLst>
        </pc:spChg>
      </pc:sldChg>
    </pc:docChg>
  </pc:docChgLst>
  <pc:docChgLst>
    <pc:chgData name="Krouse, Nicholas (krousenj)" userId="S::krousenj@mail.uc.edu::306ad969-4b95-4692-9d89-5f4996fb335b" providerId="AD" clId="Web-{8A38B8D5-514E-6AF9-AF91-092C2E130A4A}"/>
    <pc:docChg chg="modSld">
      <pc:chgData name="Krouse, Nicholas (krousenj)" userId="S::krousenj@mail.uc.edu::306ad969-4b95-4692-9d89-5f4996fb335b" providerId="AD" clId="Web-{8A38B8D5-514E-6AF9-AF91-092C2E130A4A}" dt="2024-10-27T22:01:54.968" v="429" actId="20577"/>
      <pc:docMkLst>
        <pc:docMk/>
      </pc:docMkLst>
      <pc:sldChg chg="modSp">
        <pc:chgData name="Krouse, Nicholas (krousenj)" userId="S::krousenj@mail.uc.edu::306ad969-4b95-4692-9d89-5f4996fb335b" providerId="AD" clId="Web-{8A38B8D5-514E-6AF9-AF91-092C2E130A4A}" dt="2024-10-27T22:00:40.794" v="194" actId="20577"/>
        <pc:sldMkLst>
          <pc:docMk/>
          <pc:sldMk cId="40677485" sldId="263"/>
        </pc:sldMkLst>
        <pc:spChg chg="mod">
          <ac:chgData name="Krouse, Nicholas (krousenj)" userId="S::krousenj@mail.uc.edu::306ad969-4b95-4692-9d89-5f4996fb335b" providerId="AD" clId="Web-{8A38B8D5-514E-6AF9-AF91-092C2E130A4A}" dt="2024-10-27T22:00:40.794" v="194" actId="20577"/>
          <ac:spMkLst>
            <pc:docMk/>
            <pc:sldMk cId="40677485" sldId="263"/>
            <ac:spMk id="3" creationId="{E85ECBFF-B507-E35B-829E-E4C3F059CA7F}"/>
          </ac:spMkLst>
        </pc:spChg>
      </pc:sldChg>
      <pc:sldChg chg="modSp">
        <pc:chgData name="Krouse, Nicholas (krousenj)" userId="S::krousenj@mail.uc.edu::306ad969-4b95-4692-9d89-5f4996fb335b" providerId="AD" clId="Web-{8A38B8D5-514E-6AF9-AF91-092C2E130A4A}" dt="2024-10-27T22:01:54.968" v="429" actId="20577"/>
        <pc:sldMkLst>
          <pc:docMk/>
          <pc:sldMk cId="1194712244" sldId="264"/>
        </pc:sldMkLst>
        <pc:spChg chg="mod">
          <ac:chgData name="Krouse, Nicholas (krousenj)" userId="S::krousenj@mail.uc.edu::306ad969-4b95-4692-9d89-5f4996fb335b" providerId="AD" clId="Web-{8A38B8D5-514E-6AF9-AF91-092C2E130A4A}" dt="2024-10-27T22:01:54.968" v="429" actId="20577"/>
          <ac:spMkLst>
            <pc:docMk/>
            <pc:sldMk cId="1194712244" sldId="264"/>
            <ac:spMk id="3" creationId="{F7B36E94-DD4D-8E4F-7412-407DB6A840F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656ED29-6BF0-408C-91DC-525870C6FF2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A4CC86D-CCAA-4C3E-8F1F-BBA9524F3B89}">
      <dgm:prSet/>
      <dgm:spPr/>
      <dgm:t>
        <a:bodyPr/>
        <a:lstStyle/>
        <a:p>
          <a:pPr>
            <a:lnSpc>
              <a:spcPct val="100000"/>
            </a:lnSpc>
          </a:pPr>
          <a:r>
            <a:rPr lang="en-US"/>
            <a:t>As a person who runs a Dungeons and Dragons group, I want to see more information about combat encounters. This will help me plan my sessions easier and run my combats more smoothly. </a:t>
          </a:r>
        </a:p>
      </dgm:t>
    </dgm:pt>
    <dgm:pt modelId="{DA946060-1F5B-4064-AF9D-BA7BDE28F77B}" type="parTrans" cxnId="{CD74DF06-069C-45E7-86D4-6B720B1AA3CD}">
      <dgm:prSet/>
      <dgm:spPr/>
      <dgm:t>
        <a:bodyPr/>
        <a:lstStyle/>
        <a:p>
          <a:endParaRPr lang="en-US"/>
        </a:p>
      </dgm:t>
    </dgm:pt>
    <dgm:pt modelId="{CCCDB930-6A3B-4193-B4A3-E0C6468B17F0}" type="sibTrans" cxnId="{CD74DF06-069C-45E7-86D4-6B720B1AA3CD}">
      <dgm:prSet/>
      <dgm:spPr/>
      <dgm:t>
        <a:bodyPr/>
        <a:lstStyle/>
        <a:p>
          <a:endParaRPr lang="en-US"/>
        </a:p>
      </dgm:t>
    </dgm:pt>
    <dgm:pt modelId="{2155B970-70AE-4E21-8646-6D68248DE36E}">
      <dgm:prSet/>
      <dgm:spPr/>
      <dgm:t>
        <a:bodyPr/>
        <a:lstStyle/>
        <a:p>
          <a:pPr>
            <a:lnSpc>
              <a:spcPct val="100000"/>
            </a:lnSpc>
          </a:pPr>
          <a:r>
            <a:rPr lang="en-US"/>
            <a:t>As an adventure designer for commercial published material, I want to make sure the encounters I create are properly balanced and play-tested to be at the set level the adventurers are. </a:t>
          </a:r>
        </a:p>
      </dgm:t>
    </dgm:pt>
    <dgm:pt modelId="{34BD9BE4-7AD6-4900-817E-184A9F6E4BE7}" type="parTrans" cxnId="{21FD3B7C-17C5-4F6F-A3D7-F1D178D57C15}">
      <dgm:prSet/>
      <dgm:spPr/>
      <dgm:t>
        <a:bodyPr/>
        <a:lstStyle/>
        <a:p>
          <a:endParaRPr lang="en-US"/>
        </a:p>
      </dgm:t>
    </dgm:pt>
    <dgm:pt modelId="{45604877-4886-4634-9799-DEDDCB693DDE}" type="sibTrans" cxnId="{21FD3B7C-17C5-4F6F-A3D7-F1D178D57C15}">
      <dgm:prSet/>
      <dgm:spPr/>
      <dgm:t>
        <a:bodyPr/>
        <a:lstStyle/>
        <a:p>
          <a:endParaRPr lang="en-US"/>
        </a:p>
      </dgm:t>
    </dgm:pt>
    <dgm:pt modelId="{41252D84-8C4A-4791-AB0B-D843D044FCB6}">
      <dgm:prSet/>
      <dgm:spPr/>
      <dgm:t>
        <a:bodyPr/>
        <a:lstStyle/>
        <a:p>
          <a:pPr>
            <a:lnSpc>
              <a:spcPct val="100000"/>
            </a:lnSpc>
          </a:pPr>
          <a:r>
            <a:rPr lang="en-US"/>
            <a:t>As a dungeon master, I want to be able to tweak existing monster stat blocks to make the fights more challenging, but also be able to know they aren't too stacked against the party's favor. </a:t>
          </a:r>
        </a:p>
      </dgm:t>
    </dgm:pt>
    <dgm:pt modelId="{1ED28242-996C-45AF-BBA9-2F3895B41A09}" type="parTrans" cxnId="{66734D95-83C2-418E-94A8-10F368C1978C}">
      <dgm:prSet/>
      <dgm:spPr/>
      <dgm:t>
        <a:bodyPr/>
        <a:lstStyle/>
        <a:p>
          <a:endParaRPr lang="en-US"/>
        </a:p>
      </dgm:t>
    </dgm:pt>
    <dgm:pt modelId="{B535F119-2C3E-4FD4-A6A3-75CD1B95CDA3}" type="sibTrans" cxnId="{66734D95-83C2-418E-94A8-10F368C1978C}">
      <dgm:prSet/>
      <dgm:spPr/>
      <dgm:t>
        <a:bodyPr/>
        <a:lstStyle/>
        <a:p>
          <a:endParaRPr lang="en-US"/>
        </a:p>
      </dgm:t>
    </dgm:pt>
    <dgm:pt modelId="{5CB95E67-D3A1-4F9E-BB31-EE0D0DCEE985}">
      <dgm:prSet/>
      <dgm:spPr/>
      <dgm:t>
        <a:bodyPr/>
        <a:lstStyle/>
        <a:p>
          <a:pPr>
            <a:lnSpc>
              <a:spcPct val="100000"/>
            </a:lnSpc>
          </a:pPr>
          <a:r>
            <a:rPr lang="en-US"/>
            <a:t>As a D&amp;D player, I want to engage in fun combat encounters, and I wish there was a tool for my DM to make our current sessions more exciting. </a:t>
          </a:r>
        </a:p>
      </dgm:t>
    </dgm:pt>
    <dgm:pt modelId="{F92A5AE8-EE0E-4503-8E1A-40886C72C417}" type="parTrans" cxnId="{AA3B2F20-64CA-4967-9299-9E7CD12F3CF3}">
      <dgm:prSet/>
      <dgm:spPr/>
      <dgm:t>
        <a:bodyPr/>
        <a:lstStyle/>
        <a:p>
          <a:endParaRPr lang="en-US"/>
        </a:p>
      </dgm:t>
    </dgm:pt>
    <dgm:pt modelId="{22C65E7A-0E6B-4DD7-8D7E-A4181185214D}" type="sibTrans" cxnId="{AA3B2F20-64CA-4967-9299-9E7CD12F3CF3}">
      <dgm:prSet/>
      <dgm:spPr/>
      <dgm:t>
        <a:bodyPr/>
        <a:lstStyle/>
        <a:p>
          <a:endParaRPr lang="en-US"/>
        </a:p>
      </dgm:t>
    </dgm:pt>
    <dgm:pt modelId="{3782291E-7150-408A-AC72-B86DA5110E8C}">
      <dgm:prSet/>
      <dgm:spPr/>
      <dgm:t>
        <a:bodyPr/>
        <a:lstStyle/>
        <a:p>
          <a:pPr>
            <a:lnSpc>
              <a:spcPct val="100000"/>
            </a:lnSpc>
          </a:pPr>
          <a:r>
            <a:rPr lang="en-US"/>
            <a:t>As a concerned parent, my child spends too much time designing complex dungeons and dragons encounters, I wish there was a tool to simplify the process, so that they can get their life back.</a:t>
          </a:r>
        </a:p>
      </dgm:t>
    </dgm:pt>
    <dgm:pt modelId="{E9B36091-BD0B-4DDD-B54B-731065713481}" type="parTrans" cxnId="{E01B85F9-3210-441F-B8FF-DFEDC9BA8D5E}">
      <dgm:prSet/>
      <dgm:spPr/>
      <dgm:t>
        <a:bodyPr/>
        <a:lstStyle/>
        <a:p>
          <a:endParaRPr lang="en-US"/>
        </a:p>
      </dgm:t>
    </dgm:pt>
    <dgm:pt modelId="{28D380BA-EE0C-4CA7-8D5D-AEAE10E02B4B}" type="sibTrans" cxnId="{E01B85F9-3210-441F-B8FF-DFEDC9BA8D5E}">
      <dgm:prSet/>
      <dgm:spPr/>
      <dgm:t>
        <a:bodyPr/>
        <a:lstStyle/>
        <a:p>
          <a:endParaRPr lang="en-US"/>
        </a:p>
      </dgm:t>
    </dgm:pt>
    <dgm:pt modelId="{98909F9D-C2BD-4B2A-9BAD-DB9C6917F997}" type="pres">
      <dgm:prSet presAssocID="{B656ED29-6BF0-408C-91DC-525870C6FF22}" presName="root" presStyleCnt="0">
        <dgm:presLayoutVars>
          <dgm:dir/>
          <dgm:resizeHandles val="exact"/>
        </dgm:presLayoutVars>
      </dgm:prSet>
      <dgm:spPr/>
    </dgm:pt>
    <dgm:pt modelId="{614ADC92-2128-4788-B968-6E7C623B11FD}" type="pres">
      <dgm:prSet presAssocID="{6A4CC86D-CCAA-4C3E-8F1F-BBA9524F3B89}" presName="compNode" presStyleCnt="0"/>
      <dgm:spPr/>
    </dgm:pt>
    <dgm:pt modelId="{F1F48F28-27B1-4E4F-ABF1-B10974AE9FFA}" type="pres">
      <dgm:prSet presAssocID="{6A4CC86D-CCAA-4C3E-8F1F-BBA9524F3B89}" presName="bgRect" presStyleLbl="bgShp" presStyleIdx="0" presStyleCnt="5"/>
      <dgm:spPr/>
    </dgm:pt>
    <dgm:pt modelId="{67F23D0A-5BB2-4471-9E0F-B74ED41E2122}" type="pres">
      <dgm:prSet presAssocID="{6A4CC86D-CCAA-4C3E-8F1F-BBA9524F3B8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on"/>
        </a:ext>
      </dgm:extLst>
    </dgm:pt>
    <dgm:pt modelId="{A772BFDE-AD85-48C9-B697-CAF35AAF57F2}" type="pres">
      <dgm:prSet presAssocID="{6A4CC86D-CCAA-4C3E-8F1F-BBA9524F3B89}" presName="spaceRect" presStyleCnt="0"/>
      <dgm:spPr/>
    </dgm:pt>
    <dgm:pt modelId="{03D72CA7-4CD2-4F85-B1F9-BECC9139B3C9}" type="pres">
      <dgm:prSet presAssocID="{6A4CC86D-CCAA-4C3E-8F1F-BBA9524F3B89}" presName="parTx" presStyleLbl="revTx" presStyleIdx="0" presStyleCnt="5">
        <dgm:presLayoutVars>
          <dgm:chMax val="0"/>
          <dgm:chPref val="0"/>
        </dgm:presLayoutVars>
      </dgm:prSet>
      <dgm:spPr/>
    </dgm:pt>
    <dgm:pt modelId="{820F3C90-5BD3-4A94-A49E-5AB63D5093EB}" type="pres">
      <dgm:prSet presAssocID="{CCCDB930-6A3B-4193-B4A3-E0C6468B17F0}" presName="sibTrans" presStyleCnt="0"/>
      <dgm:spPr/>
    </dgm:pt>
    <dgm:pt modelId="{8F607E4D-B5AC-4A5B-A589-C87C841D3161}" type="pres">
      <dgm:prSet presAssocID="{2155B970-70AE-4E21-8646-6D68248DE36E}" presName="compNode" presStyleCnt="0"/>
      <dgm:spPr/>
    </dgm:pt>
    <dgm:pt modelId="{CAF6C327-B976-4309-90C7-B954CE5B2923}" type="pres">
      <dgm:prSet presAssocID="{2155B970-70AE-4E21-8646-6D68248DE36E}" presName="bgRect" presStyleLbl="bgShp" presStyleIdx="1" presStyleCnt="5" custLinFactNeighborX="0"/>
      <dgm:spPr/>
    </dgm:pt>
    <dgm:pt modelId="{2459027C-7A3F-4258-9C45-E8C23AB69DED}" type="pres">
      <dgm:prSet presAssocID="{2155B970-70AE-4E21-8646-6D68248DE3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Book"/>
        </a:ext>
      </dgm:extLst>
    </dgm:pt>
    <dgm:pt modelId="{C3FBF128-E647-415A-AB6B-A61DFA9A750A}" type="pres">
      <dgm:prSet presAssocID="{2155B970-70AE-4E21-8646-6D68248DE36E}" presName="spaceRect" presStyleCnt="0"/>
      <dgm:spPr/>
    </dgm:pt>
    <dgm:pt modelId="{54105E24-5BE5-44D0-8F82-9DA9BCEE0EE3}" type="pres">
      <dgm:prSet presAssocID="{2155B970-70AE-4E21-8646-6D68248DE36E}" presName="parTx" presStyleLbl="revTx" presStyleIdx="1" presStyleCnt="5">
        <dgm:presLayoutVars>
          <dgm:chMax val="0"/>
          <dgm:chPref val="0"/>
        </dgm:presLayoutVars>
      </dgm:prSet>
      <dgm:spPr/>
    </dgm:pt>
    <dgm:pt modelId="{5C2B73F7-198B-44C3-B55D-CD444BCF9919}" type="pres">
      <dgm:prSet presAssocID="{45604877-4886-4634-9799-DEDDCB693DDE}" presName="sibTrans" presStyleCnt="0"/>
      <dgm:spPr/>
    </dgm:pt>
    <dgm:pt modelId="{4AEFC672-720A-4377-8CA7-9419B9EBDA01}" type="pres">
      <dgm:prSet presAssocID="{41252D84-8C4A-4791-AB0B-D843D044FCB6}" presName="compNode" presStyleCnt="0"/>
      <dgm:spPr/>
    </dgm:pt>
    <dgm:pt modelId="{E3CC3CA8-2809-483C-8413-D3C9D71CCAAC}" type="pres">
      <dgm:prSet presAssocID="{41252D84-8C4A-4791-AB0B-D843D044FCB6}" presName="bgRect" presStyleLbl="bgShp" presStyleIdx="2" presStyleCnt="5"/>
      <dgm:spPr/>
    </dgm:pt>
    <dgm:pt modelId="{1BB368BD-1761-4D80-8C3E-8FC68C73CA2C}" type="pres">
      <dgm:prSet presAssocID="{41252D84-8C4A-4791-AB0B-D843D044FC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stle scene"/>
        </a:ext>
      </dgm:extLst>
    </dgm:pt>
    <dgm:pt modelId="{91AC9ED1-91ED-423A-82D3-85426478D180}" type="pres">
      <dgm:prSet presAssocID="{41252D84-8C4A-4791-AB0B-D843D044FCB6}" presName="spaceRect" presStyleCnt="0"/>
      <dgm:spPr/>
    </dgm:pt>
    <dgm:pt modelId="{51F5C0E1-F842-42FE-8F8A-F667EBC53BAE}" type="pres">
      <dgm:prSet presAssocID="{41252D84-8C4A-4791-AB0B-D843D044FCB6}" presName="parTx" presStyleLbl="revTx" presStyleIdx="2" presStyleCnt="5">
        <dgm:presLayoutVars>
          <dgm:chMax val="0"/>
          <dgm:chPref val="0"/>
        </dgm:presLayoutVars>
      </dgm:prSet>
      <dgm:spPr/>
    </dgm:pt>
    <dgm:pt modelId="{DEE0A563-A6A5-45EA-8820-4F8222C81A79}" type="pres">
      <dgm:prSet presAssocID="{B535F119-2C3E-4FD4-A6A3-75CD1B95CDA3}" presName="sibTrans" presStyleCnt="0"/>
      <dgm:spPr/>
    </dgm:pt>
    <dgm:pt modelId="{B4E0A0FC-B993-4E83-B472-457241AA5546}" type="pres">
      <dgm:prSet presAssocID="{5CB95E67-D3A1-4F9E-BB31-EE0D0DCEE985}" presName="compNode" presStyleCnt="0"/>
      <dgm:spPr/>
    </dgm:pt>
    <dgm:pt modelId="{D44D6BA6-9768-4FCA-97D5-53E46D9A76F7}" type="pres">
      <dgm:prSet presAssocID="{5CB95E67-D3A1-4F9E-BB31-EE0D0DCEE985}" presName="bgRect" presStyleLbl="bgShp" presStyleIdx="3" presStyleCnt="5"/>
      <dgm:spPr/>
    </dgm:pt>
    <dgm:pt modelId="{875228E8-2E32-4562-B0E1-13AEDB5F66C1}" type="pres">
      <dgm:prSet presAssocID="{5CB95E67-D3A1-4F9E-BB31-EE0D0DCEE985}"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ance with solid fill"/>
        </a:ext>
      </dgm:extLst>
    </dgm:pt>
    <dgm:pt modelId="{8B361303-240A-4709-9876-ED140E52BAC2}" type="pres">
      <dgm:prSet presAssocID="{5CB95E67-D3A1-4F9E-BB31-EE0D0DCEE985}" presName="spaceRect" presStyleCnt="0"/>
      <dgm:spPr/>
    </dgm:pt>
    <dgm:pt modelId="{E3C2F804-006F-4215-AF4B-92151E7889A3}" type="pres">
      <dgm:prSet presAssocID="{5CB95E67-D3A1-4F9E-BB31-EE0D0DCEE985}" presName="parTx" presStyleLbl="revTx" presStyleIdx="3" presStyleCnt="5">
        <dgm:presLayoutVars>
          <dgm:chMax val="0"/>
          <dgm:chPref val="0"/>
        </dgm:presLayoutVars>
      </dgm:prSet>
      <dgm:spPr/>
    </dgm:pt>
    <dgm:pt modelId="{1FF08BC4-8591-4B2B-AA5E-639CE83574EE}" type="pres">
      <dgm:prSet presAssocID="{22C65E7A-0E6B-4DD7-8D7E-A4181185214D}" presName="sibTrans" presStyleCnt="0"/>
      <dgm:spPr/>
    </dgm:pt>
    <dgm:pt modelId="{54D5ECCF-08E6-4922-BF32-1A31FA38F2D0}" type="pres">
      <dgm:prSet presAssocID="{3782291E-7150-408A-AC72-B86DA5110E8C}" presName="compNode" presStyleCnt="0"/>
      <dgm:spPr/>
    </dgm:pt>
    <dgm:pt modelId="{8ECB09AB-4854-4CF0-88EA-6C424DAFA0A7}" type="pres">
      <dgm:prSet presAssocID="{3782291E-7150-408A-AC72-B86DA5110E8C}" presName="bgRect" presStyleLbl="bgShp" presStyleIdx="4" presStyleCnt="5"/>
      <dgm:spPr/>
    </dgm:pt>
    <dgm:pt modelId="{45F2C21E-9D49-4A98-9AD1-3464E3CDFAF7}" type="pres">
      <dgm:prSet presAssocID="{3782291E-7150-408A-AC72-B86DA5110E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ss Pieces"/>
        </a:ext>
      </dgm:extLst>
    </dgm:pt>
    <dgm:pt modelId="{33FE40B1-C54F-4EAA-8A24-D2FDE188C48B}" type="pres">
      <dgm:prSet presAssocID="{3782291E-7150-408A-AC72-B86DA5110E8C}" presName="spaceRect" presStyleCnt="0"/>
      <dgm:spPr/>
    </dgm:pt>
    <dgm:pt modelId="{70E311D0-873A-4FA0-B159-002C5482F3D0}" type="pres">
      <dgm:prSet presAssocID="{3782291E-7150-408A-AC72-B86DA5110E8C}" presName="parTx" presStyleLbl="revTx" presStyleIdx="4" presStyleCnt="5">
        <dgm:presLayoutVars>
          <dgm:chMax val="0"/>
          <dgm:chPref val="0"/>
        </dgm:presLayoutVars>
      </dgm:prSet>
      <dgm:spPr/>
    </dgm:pt>
  </dgm:ptLst>
  <dgm:cxnLst>
    <dgm:cxn modelId="{CD74DF06-069C-45E7-86D4-6B720B1AA3CD}" srcId="{B656ED29-6BF0-408C-91DC-525870C6FF22}" destId="{6A4CC86D-CCAA-4C3E-8F1F-BBA9524F3B89}" srcOrd="0" destOrd="0" parTransId="{DA946060-1F5B-4064-AF9D-BA7BDE28F77B}" sibTransId="{CCCDB930-6A3B-4193-B4A3-E0C6468B17F0}"/>
    <dgm:cxn modelId="{AA3B2F20-64CA-4967-9299-9E7CD12F3CF3}" srcId="{B656ED29-6BF0-408C-91DC-525870C6FF22}" destId="{5CB95E67-D3A1-4F9E-BB31-EE0D0DCEE985}" srcOrd="3" destOrd="0" parTransId="{F92A5AE8-EE0E-4503-8E1A-40886C72C417}" sibTransId="{22C65E7A-0E6B-4DD7-8D7E-A4181185214D}"/>
    <dgm:cxn modelId="{0BBC014D-19C0-4F1D-9184-EC1F96627104}" type="presOf" srcId="{6A4CC86D-CCAA-4C3E-8F1F-BBA9524F3B89}" destId="{03D72CA7-4CD2-4F85-B1F9-BECC9139B3C9}" srcOrd="0" destOrd="0" presId="urn:microsoft.com/office/officeart/2018/2/layout/IconVerticalSolidList"/>
    <dgm:cxn modelId="{21FD3B7C-17C5-4F6F-A3D7-F1D178D57C15}" srcId="{B656ED29-6BF0-408C-91DC-525870C6FF22}" destId="{2155B970-70AE-4E21-8646-6D68248DE36E}" srcOrd="1" destOrd="0" parTransId="{34BD9BE4-7AD6-4900-817E-184A9F6E4BE7}" sibTransId="{45604877-4886-4634-9799-DEDDCB693DDE}"/>
    <dgm:cxn modelId="{3E18FE8B-B26C-47A1-8D2E-452C825177E3}" type="presOf" srcId="{41252D84-8C4A-4791-AB0B-D843D044FCB6}" destId="{51F5C0E1-F842-42FE-8F8A-F667EBC53BAE}" srcOrd="0" destOrd="0" presId="urn:microsoft.com/office/officeart/2018/2/layout/IconVerticalSolidList"/>
    <dgm:cxn modelId="{66734D95-83C2-418E-94A8-10F368C1978C}" srcId="{B656ED29-6BF0-408C-91DC-525870C6FF22}" destId="{41252D84-8C4A-4791-AB0B-D843D044FCB6}" srcOrd="2" destOrd="0" parTransId="{1ED28242-996C-45AF-BBA9-2F3895B41A09}" sibTransId="{B535F119-2C3E-4FD4-A6A3-75CD1B95CDA3}"/>
    <dgm:cxn modelId="{209C8F97-EE4B-45D0-87CF-0EAA3B0379F7}" type="presOf" srcId="{B656ED29-6BF0-408C-91DC-525870C6FF22}" destId="{98909F9D-C2BD-4B2A-9BAD-DB9C6917F997}" srcOrd="0" destOrd="0" presId="urn:microsoft.com/office/officeart/2018/2/layout/IconVerticalSolidList"/>
    <dgm:cxn modelId="{00AB13A1-0ED9-4A30-8A74-CDD0A476FCF6}" type="presOf" srcId="{2155B970-70AE-4E21-8646-6D68248DE36E}" destId="{54105E24-5BE5-44D0-8F82-9DA9BCEE0EE3}" srcOrd="0" destOrd="0" presId="urn:microsoft.com/office/officeart/2018/2/layout/IconVerticalSolidList"/>
    <dgm:cxn modelId="{418ABFEF-6395-45F1-9B09-8A0833B50790}" type="presOf" srcId="{3782291E-7150-408A-AC72-B86DA5110E8C}" destId="{70E311D0-873A-4FA0-B159-002C5482F3D0}" srcOrd="0" destOrd="0" presId="urn:microsoft.com/office/officeart/2018/2/layout/IconVerticalSolidList"/>
    <dgm:cxn modelId="{F16D0FF9-C4AF-414D-AF26-DD2CFA2DB0C6}" type="presOf" srcId="{5CB95E67-D3A1-4F9E-BB31-EE0D0DCEE985}" destId="{E3C2F804-006F-4215-AF4B-92151E7889A3}" srcOrd="0" destOrd="0" presId="urn:microsoft.com/office/officeart/2018/2/layout/IconVerticalSolidList"/>
    <dgm:cxn modelId="{E01B85F9-3210-441F-B8FF-DFEDC9BA8D5E}" srcId="{B656ED29-6BF0-408C-91DC-525870C6FF22}" destId="{3782291E-7150-408A-AC72-B86DA5110E8C}" srcOrd="4" destOrd="0" parTransId="{E9B36091-BD0B-4DDD-B54B-731065713481}" sibTransId="{28D380BA-EE0C-4CA7-8D5D-AEAE10E02B4B}"/>
    <dgm:cxn modelId="{445EFBEC-1C66-4A77-B9DC-6ECC3FC599C0}" type="presParOf" srcId="{98909F9D-C2BD-4B2A-9BAD-DB9C6917F997}" destId="{614ADC92-2128-4788-B968-6E7C623B11FD}" srcOrd="0" destOrd="0" presId="urn:microsoft.com/office/officeart/2018/2/layout/IconVerticalSolidList"/>
    <dgm:cxn modelId="{A82F494A-0188-4140-A5BA-EBFBDE115ACD}" type="presParOf" srcId="{614ADC92-2128-4788-B968-6E7C623B11FD}" destId="{F1F48F28-27B1-4E4F-ABF1-B10974AE9FFA}" srcOrd="0" destOrd="0" presId="urn:microsoft.com/office/officeart/2018/2/layout/IconVerticalSolidList"/>
    <dgm:cxn modelId="{A41750AC-BF08-4164-885E-FBE3BF11D16C}" type="presParOf" srcId="{614ADC92-2128-4788-B968-6E7C623B11FD}" destId="{67F23D0A-5BB2-4471-9E0F-B74ED41E2122}" srcOrd="1" destOrd="0" presId="urn:microsoft.com/office/officeart/2018/2/layout/IconVerticalSolidList"/>
    <dgm:cxn modelId="{0EE09DEF-D2F0-42F9-8ED9-5745472D3C78}" type="presParOf" srcId="{614ADC92-2128-4788-B968-6E7C623B11FD}" destId="{A772BFDE-AD85-48C9-B697-CAF35AAF57F2}" srcOrd="2" destOrd="0" presId="urn:microsoft.com/office/officeart/2018/2/layout/IconVerticalSolidList"/>
    <dgm:cxn modelId="{32A9A678-F928-41DD-A649-52D43D6F0E14}" type="presParOf" srcId="{614ADC92-2128-4788-B968-6E7C623B11FD}" destId="{03D72CA7-4CD2-4F85-B1F9-BECC9139B3C9}" srcOrd="3" destOrd="0" presId="urn:microsoft.com/office/officeart/2018/2/layout/IconVerticalSolidList"/>
    <dgm:cxn modelId="{F9213CAD-2991-4B9A-A080-74660A7DBABB}" type="presParOf" srcId="{98909F9D-C2BD-4B2A-9BAD-DB9C6917F997}" destId="{820F3C90-5BD3-4A94-A49E-5AB63D5093EB}" srcOrd="1" destOrd="0" presId="urn:microsoft.com/office/officeart/2018/2/layout/IconVerticalSolidList"/>
    <dgm:cxn modelId="{4515F6D9-E6C6-4084-AE1B-8849D3517783}" type="presParOf" srcId="{98909F9D-C2BD-4B2A-9BAD-DB9C6917F997}" destId="{8F607E4D-B5AC-4A5B-A589-C87C841D3161}" srcOrd="2" destOrd="0" presId="urn:microsoft.com/office/officeart/2018/2/layout/IconVerticalSolidList"/>
    <dgm:cxn modelId="{71CD4D21-2F67-4093-B290-AE2A870916D0}" type="presParOf" srcId="{8F607E4D-B5AC-4A5B-A589-C87C841D3161}" destId="{CAF6C327-B976-4309-90C7-B954CE5B2923}" srcOrd="0" destOrd="0" presId="urn:microsoft.com/office/officeart/2018/2/layout/IconVerticalSolidList"/>
    <dgm:cxn modelId="{CBF49AF3-2C64-498D-B20E-122E5DEF2A9E}" type="presParOf" srcId="{8F607E4D-B5AC-4A5B-A589-C87C841D3161}" destId="{2459027C-7A3F-4258-9C45-E8C23AB69DED}" srcOrd="1" destOrd="0" presId="urn:microsoft.com/office/officeart/2018/2/layout/IconVerticalSolidList"/>
    <dgm:cxn modelId="{D95B0F4B-D359-4CD7-918A-B01CB3CD5731}" type="presParOf" srcId="{8F607E4D-B5AC-4A5B-A589-C87C841D3161}" destId="{C3FBF128-E647-415A-AB6B-A61DFA9A750A}" srcOrd="2" destOrd="0" presId="urn:microsoft.com/office/officeart/2018/2/layout/IconVerticalSolidList"/>
    <dgm:cxn modelId="{0CAD3125-0CEB-4334-AAA4-9F2064858C6F}" type="presParOf" srcId="{8F607E4D-B5AC-4A5B-A589-C87C841D3161}" destId="{54105E24-5BE5-44D0-8F82-9DA9BCEE0EE3}" srcOrd="3" destOrd="0" presId="urn:microsoft.com/office/officeart/2018/2/layout/IconVerticalSolidList"/>
    <dgm:cxn modelId="{00FC30B8-F464-4473-B263-FB3F2975D17E}" type="presParOf" srcId="{98909F9D-C2BD-4B2A-9BAD-DB9C6917F997}" destId="{5C2B73F7-198B-44C3-B55D-CD444BCF9919}" srcOrd="3" destOrd="0" presId="urn:microsoft.com/office/officeart/2018/2/layout/IconVerticalSolidList"/>
    <dgm:cxn modelId="{59B17836-DB77-4620-88F5-F0EE682C88BF}" type="presParOf" srcId="{98909F9D-C2BD-4B2A-9BAD-DB9C6917F997}" destId="{4AEFC672-720A-4377-8CA7-9419B9EBDA01}" srcOrd="4" destOrd="0" presId="urn:microsoft.com/office/officeart/2018/2/layout/IconVerticalSolidList"/>
    <dgm:cxn modelId="{4F7D0891-7088-458E-8515-7D989E0E9FAE}" type="presParOf" srcId="{4AEFC672-720A-4377-8CA7-9419B9EBDA01}" destId="{E3CC3CA8-2809-483C-8413-D3C9D71CCAAC}" srcOrd="0" destOrd="0" presId="urn:microsoft.com/office/officeart/2018/2/layout/IconVerticalSolidList"/>
    <dgm:cxn modelId="{31121A6F-2459-435E-84E0-CF4F89BD6998}" type="presParOf" srcId="{4AEFC672-720A-4377-8CA7-9419B9EBDA01}" destId="{1BB368BD-1761-4D80-8C3E-8FC68C73CA2C}" srcOrd="1" destOrd="0" presId="urn:microsoft.com/office/officeart/2018/2/layout/IconVerticalSolidList"/>
    <dgm:cxn modelId="{5123D5EE-E382-446F-8CA3-8F31B4C0AA78}" type="presParOf" srcId="{4AEFC672-720A-4377-8CA7-9419B9EBDA01}" destId="{91AC9ED1-91ED-423A-82D3-85426478D180}" srcOrd="2" destOrd="0" presId="urn:microsoft.com/office/officeart/2018/2/layout/IconVerticalSolidList"/>
    <dgm:cxn modelId="{9839860A-7253-414A-9179-2ABBB2099CE3}" type="presParOf" srcId="{4AEFC672-720A-4377-8CA7-9419B9EBDA01}" destId="{51F5C0E1-F842-42FE-8F8A-F667EBC53BAE}" srcOrd="3" destOrd="0" presId="urn:microsoft.com/office/officeart/2018/2/layout/IconVerticalSolidList"/>
    <dgm:cxn modelId="{2DBE5C7D-5643-4DC3-8F55-33753CC405DF}" type="presParOf" srcId="{98909F9D-C2BD-4B2A-9BAD-DB9C6917F997}" destId="{DEE0A563-A6A5-45EA-8820-4F8222C81A79}" srcOrd="5" destOrd="0" presId="urn:microsoft.com/office/officeart/2018/2/layout/IconVerticalSolidList"/>
    <dgm:cxn modelId="{EB1DF8AC-8D85-45DF-A4B8-386FD4C55ACF}" type="presParOf" srcId="{98909F9D-C2BD-4B2A-9BAD-DB9C6917F997}" destId="{B4E0A0FC-B993-4E83-B472-457241AA5546}" srcOrd="6" destOrd="0" presId="urn:microsoft.com/office/officeart/2018/2/layout/IconVerticalSolidList"/>
    <dgm:cxn modelId="{AC7C87A4-98FA-4CDF-B8BE-B18DDEB3E539}" type="presParOf" srcId="{B4E0A0FC-B993-4E83-B472-457241AA5546}" destId="{D44D6BA6-9768-4FCA-97D5-53E46D9A76F7}" srcOrd="0" destOrd="0" presId="urn:microsoft.com/office/officeart/2018/2/layout/IconVerticalSolidList"/>
    <dgm:cxn modelId="{7892B9EC-5837-46FF-900A-790C50F39D47}" type="presParOf" srcId="{B4E0A0FC-B993-4E83-B472-457241AA5546}" destId="{875228E8-2E32-4562-B0E1-13AEDB5F66C1}" srcOrd="1" destOrd="0" presId="urn:microsoft.com/office/officeart/2018/2/layout/IconVerticalSolidList"/>
    <dgm:cxn modelId="{D82F2734-0AE9-400A-B831-3B19028D5801}" type="presParOf" srcId="{B4E0A0FC-B993-4E83-B472-457241AA5546}" destId="{8B361303-240A-4709-9876-ED140E52BAC2}" srcOrd="2" destOrd="0" presId="urn:microsoft.com/office/officeart/2018/2/layout/IconVerticalSolidList"/>
    <dgm:cxn modelId="{816C253A-B0EC-4052-95A6-CC9926881E1C}" type="presParOf" srcId="{B4E0A0FC-B993-4E83-B472-457241AA5546}" destId="{E3C2F804-006F-4215-AF4B-92151E7889A3}" srcOrd="3" destOrd="0" presId="urn:microsoft.com/office/officeart/2018/2/layout/IconVerticalSolidList"/>
    <dgm:cxn modelId="{1DC667A8-F1F2-4590-B631-47286991FD03}" type="presParOf" srcId="{98909F9D-C2BD-4B2A-9BAD-DB9C6917F997}" destId="{1FF08BC4-8591-4B2B-AA5E-639CE83574EE}" srcOrd="7" destOrd="0" presId="urn:microsoft.com/office/officeart/2018/2/layout/IconVerticalSolidList"/>
    <dgm:cxn modelId="{BF319613-FB94-47E6-ACCC-ED68F2367CC4}" type="presParOf" srcId="{98909F9D-C2BD-4B2A-9BAD-DB9C6917F997}" destId="{54D5ECCF-08E6-4922-BF32-1A31FA38F2D0}" srcOrd="8" destOrd="0" presId="urn:microsoft.com/office/officeart/2018/2/layout/IconVerticalSolidList"/>
    <dgm:cxn modelId="{A2956B75-5EF9-4AD5-87F9-121A3425E3D7}" type="presParOf" srcId="{54D5ECCF-08E6-4922-BF32-1A31FA38F2D0}" destId="{8ECB09AB-4854-4CF0-88EA-6C424DAFA0A7}" srcOrd="0" destOrd="0" presId="urn:microsoft.com/office/officeart/2018/2/layout/IconVerticalSolidList"/>
    <dgm:cxn modelId="{79E6C200-BB0A-48FE-A4DD-B62019830057}" type="presParOf" srcId="{54D5ECCF-08E6-4922-BF32-1A31FA38F2D0}" destId="{45F2C21E-9D49-4A98-9AD1-3464E3CDFAF7}" srcOrd="1" destOrd="0" presId="urn:microsoft.com/office/officeart/2018/2/layout/IconVerticalSolidList"/>
    <dgm:cxn modelId="{9C0CA516-6A88-4158-96BD-0511814DE19A}" type="presParOf" srcId="{54D5ECCF-08E6-4922-BF32-1A31FA38F2D0}" destId="{33FE40B1-C54F-4EAA-8A24-D2FDE188C48B}" srcOrd="2" destOrd="0" presId="urn:microsoft.com/office/officeart/2018/2/layout/IconVerticalSolidList"/>
    <dgm:cxn modelId="{1D6C95C2-1EA2-46B2-AE2F-727D8FDB8719}" type="presParOf" srcId="{54D5ECCF-08E6-4922-BF32-1A31FA38F2D0}" destId="{70E311D0-873A-4FA0-B159-002C5482F3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952B2-1045-4ADD-9BE2-F435C387F1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C17516-8FEF-454C-B808-061653BB4B3E}">
      <dgm:prSet/>
      <dgm:spPr/>
      <dgm:t>
        <a:bodyPr/>
        <a:lstStyle/>
        <a:p>
          <a:r>
            <a:rPr lang="en-US"/>
            <a:t>As of this recording, we are working out the exact specifications of our input and output with our Monte Carlo Simulation. </a:t>
          </a:r>
        </a:p>
      </dgm:t>
    </dgm:pt>
    <dgm:pt modelId="{80712A1A-77BC-4BE4-9DE4-CE7FBAFCC158}" type="parTrans" cxnId="{890BC4C8-23D2-449B-BA4D-40D7F93AC5E1}">
      <dgm:prSet/>
      <dgm:spPr/>
      <dgm:t>
        <a:bodyPr/>
        <a:lstStyle/>
        <a:p>
          <a:endParaRPr lang="en-US"/>
        </a:p>
      </dgm:t>
    </dgm:pt>
    <dgm:pt modelId="{63AB63D8-A4B9-45C9-BD0C-42C9BD64F7A0}" type="sibTrans" cxnId="{890BC4C8-23D2-449B-BA4D-40D7F93AC5E1}">
      <dgm:prSet/>
      <dgm:spPr/>
      <dgm:t>
        <a:bodyPr/>
        <a:lstStyle/>
        <a:p>
          <a:endParaRPr lang="en-US"/>
        </a:p>
      </dgm:t>
    </dgm:pt>
    <dgm:pt modelId="{7C1D4E24-78E9-46B9-9CC4-22C02DC43990}">
      <dgm:prSet/>
      <dgm:spPr/>
      <dgm:t>
        <a:bodyPr/>
        <a:lstStyle/>
        <a:p>
          <a:r>
            <a:rPr lang="en-US"/>
            <a:t>Regarding the front-end aspect, 10x10 sketches are being drawn up for the first draft, with user interviews on the sketched layouts set to come within the next week or two.</a:t>
          </a:r>
        </a:p>
      </dgm:t>
    </dgm:pt>
    <dgm:pt modelId="{9F1E0F4F-FE88-4733-9875-C0D595316A71}" type="parTrans" cxnId="{EA97C4EB-B089-43F6-9F77-8D91C214C4F5}">
      <dgm:prSet/>
      <dgm:spPr/>
      <dgm:t>
        <a:bodyPr/>
        <a:lstStyle/>
        <a:p>
          <a:endParaRPr lang="en-US"/>
        </a:p>
      </dgm:t>
    </dgm:pt>
    <dgm:pt modelId="{1ED44FAF-75F9-409C-964E-934B2648DE80}" type="sibTrans" cxnId="{EA97C4EB-B089-43F6-9F77-8D91C214C4F5}">
      <dgm:prSet/>
      <dgm:spPr/>
      <dgm:t>
        <a:bodyPr/>
        <a:lstStyle/>
        <a:p>
          <a:endParaRPr lang="en-US"/>
        </a:p>
      </dgm:t>
    </dgm:pt>
    <dgm:pt modelId="{F8F15FFB-8302-44BA-95B1-9F2226B8CA81}" type="pres">
      <dgm:prSet presAssocID="{FEC952B2-1045-4ADD-9BE2-F435C387F19A}" presName="root" presStyleCnt="0">
        <dgm:presLayoutVars>
          <dgm:dir/>
          <dgm:resizeHandles val="exact"/>
        </dgm:presLayoutVars>
      </dgm:prSet>
      <dgm:spPr/>
    </dgm:pt>
    <dgm:pt modelId="{09803EAC-880A-4215-A4C0-E9D1DDA55FBD}" type="pres">
      <dgm:prSet presAssocID="{E5C17516-8FEF-454C-B808-061653BB4B3E}" presName="compNode" presStyleCnt="0"/>
      <dgm:spPr/>
    </dgm:pt>
    <dgm:pt modelId="{24B9329D-E3A0-4D44-A236-4AAA7F7EBFD9}" type="pres">
      <dgm:prSet presAssocID="{E5C17516-8FEF-454C-B808-061653BB4B3E}" presName="bgRect" presStyleLbl="bgShp" presStyleIdx="0" presStyleCnt="2"/>
      <dgm:spPr/>
    </dgm:pt>
    <dgm:pt modelId="{E56D51D2-3CEA-44C0-97A4-F14814F269C9}" type="pres">
      <dgm:prSet presAssocID="{E5C17516-8FEF-454C-B808-061653BB4B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72721F0-A0FC-4B5C-B740-568FA8C1B293}" type="pres">
      <dgm:prSet presAssocID="{E5C17516-8FEF-454C-B808-061653BB4B3E}" presName="spaceRect" presStyleCnt="0"/>
      <dgm:spPr/>
    </dgm:pt>
    <dgm:pt modelId="{C17B27C6-27F5-4080-993D-3741FAC5E5AB}" type="pres">
      <dgm:prSet presAssocID="{E5C17516-8FEF-454C-B808-061653BB4B3E}" presName="parTx" presStyleLbl="revTx" presStyleIdx="0" presStyleCnt="2">
        <dgm:presLayoutVars>
          <dgm:chMax val="0"/>
          <dgm:chPref val="0"/>
        </dgm:presLayoutVars>
      </dgm:prSet>
      <dgm:spPr/>
    </dgm:pt>
    <dgm:pt modelId="{660B31A8-CD08-4AC8-BEFE-A554DB29D3F5}" type="pres">
      <dgm:prSet presAssocID="{63AB63D8-A4B9-45C9-BD0C-42C9BD64F7A0}" presName="sibTrans" presStyleCnt="0"/>
      <dgm:spPr/>
    </dgm:pt>
    <dgm:pt modelId="{82C6A405-D949-4FD9-B467-19F4783BA9BF}" type="pres">
      <dgm:prSet presAssocID="{7C1D4E24-78E9-46B9-9CC4-22C02DC43990}" presName="compNode" presStyleCnt="0"/>
      <dgm:spPr/>
    </dgm:pt>
    <dgm:pt modelId="{5DC5950B-DA07-4C7D-9602-D0639AEE873E}" type="pres">
      <dgm:prSet presAssocID="{7C1D4E24-78E9-46B9-9CC4-22C02DC43990}" presName="bgRect" presStyleLbl="bgShp" presStyleIdx="1" presStyleCnt="2"/>
      <dgm:spPr/>
    </dgm:pt>
    <dgm:pt modelId="{BDB1371E-D227-4792-A6A6-7072386BE4BC}" type="pres">
      <dgm:prSet presAssocID="{7C1D4E24-78E9-46B9-9CC4-22C02DC439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AC56304E-B25F-4F51-8BEF-6FC20205B9A4}" type="pres">
      <dgm:prSet presAssocID="{7C1D4E24-78E9-46B9-9CC4-22C02DC43990}" presName="spaceRect" presStyleCnt="0"/>
      <dgm:spPr/>
    </dgm:pt>
    <dgm:pt modelId="{0A77991B-8637-4053-B6E5-C3F251A677A5}" type="pres">
      <dgm:prSet presAssocID="{7C1D4E24-78E9-46B9-9CC4-22C02DC43990}" presName="parTx" presStyleLbl="revTx" presStyleIdx="1" presStyleCnt="2">
        <dgm:presLayoutVars>
          <dgm:chMax val="0"/>
          <dgm:chPref val="0"/>
        </dgm:presLayoutVars>
      </dgm:prSet>
      <dgm:spPr/>
    </dgm:pt>
  </dgm:ptLst>
  <dgm:cxnLst>
    <dgm:cxn modelId="{26A06371-0F72-432B-8E74-3EDADB3F7EBC}" type="presOf" srcId="{E5C17516-8FEF-454C-B808-061653BB4B3E}" destId="{C17B27C6-27F5-4080-993D-3741FAC5E5AB}" srcOrd="0" destOrd="0" presId="urn:microsoft.com/office/officeart/2018/2/layout/IconVerticalSolidList"/>
    <dgm:cxn modelId="{5B0C2681-D622-4C55-A467-D387058CCBFF}" type="presOf" srcId="{7C1D4E24-78E9-46B9-9CC4-22C02DC43990}" destId="{0A77991B-8637-4053-B6E5-C3F251A677A5}" srcOrd="0" destOrd="0" presId="urn:microsoft.com/office/officeart/2018/2/layout/IconVerticalSolidList"/>
    <dgm:cxn modelId="{890BC4C8-23D2-449B-BA4D-40D7F93AC5E1}" srcId="{FEC952B2-1045-4ADD-9BE2-F435C387F19A}" destId="{E5C17516-8FEF-454C-B808-061653BB4B3E}" srcOrd="0" destOrd="0" parTransId="{80712A1A-77BC-4BE4-9DE4-CE7FBAFCC158}" sibTransId="{63AB63D8-A4B9-45C9-BD0C-42C9BD64F7A0}"/>
    <dgm:cxn modelId="{90E068CF-1B34-4301-A5FF-36A2C4A304F9}" type="presOf" srcId="{FEC952B2-1045-4ADD-9BE2-F435C387F19A}" destId="{F8F15FFB-8302-44BA-95B1-9F2226B8CA81}" srcOrd="0" destOrd="0" presId="urn:microsoft.com/office/officeart/2018/2/layout/IconVerticalSolidList"/>
    <dgm:cxn modelId="{EA97C4EB-B089-43F6-9F77-8D91C214C4F5}" srcId="{FEC952B2-1045-4ADD-9BE2-F435C387F19A}" destId="{7C1D4E24-78E9-46B9-9CC4-22C02DC43990}" srcOrd="1" destOrd="0" parTransId="{9F1E0F4F-FE88-4733-9875-C0D595316A71}" sibTransId="{1ED44FAF-75F9-409C-964E-934B2648DE80}"/>
    <dgm:cxn modelId="{A7F6AA92-DB47-4F81-9313-3B31D4157D2E}" type="presParOf" srcId="{F8F15FFB-8302-44BA-95B1-9F2226B8CA81}" destId="{09803EAC-880A-4215-A4C0-E9D1DDA55FBD}" srcOrd="0" destOrd="0" presId="urn:microsoft.com/office/officeart/2018/2/layout/IconVerticalSolidList"/>
    <dgm:cxn modelId="{FB65CA11-F4E5-4672-B368-68498F9D9E86}" type="presParOf" srcId="{09803EAC-880A-4215-A4C0-E9D1DDA55FBD}" destId="{24B9329D-E3A0-4D44-A236-4AAA7F7EBFD9}" srcOrd="0" destOrd="0" presId="urn:microsoft.com/office/officeart/2018/2/layout/IconVerticalSolidList"/>
    <dgm:cxn modelId="{D2328EA0-C551-4C20-91C5-6963CC502B52}" type="presParOf" srcId="{09803EAC-880A-4215-A4C0-E9D1DDA55FBD}" destId="{E56D51D2-3CEA-44C0-97A4-F14814F269C9}" srcOrd="1" destOrd="0" presId="urn:microsoft.com/office/officeart/2018/2/layout/IconVerticalSolidList"/>
    <dgm:cxn modelId="{E5219840-E3B0-4EE3-929B-F0FDCAF0220A}" type="presParOf" srcId="{09803EAC-880A-4215-A4C0-E9D1DDA55FBD}" destId="{272721F0-A0FC-4B5C-B740-568FA8C1B293}" srcOrd="2" destOrd="0" presId="urn:microsoft.com/office/officeart/2018/2/layout/IconVerticalSolidList"/>
    <dgm:cxn modelId="{74A32472-623A-49B5-82C1-FBC1A6BC840A}" type="presParOf" srcId="{09803EAC-880A-4215-A4C0-E9D1DDA55FBD}" destId="{C17B27C6-27F5-4080-993D-3741FAC5E5AB}" srcOrd="3" destOrd="0" presId="urn:microsoft.com/office/officeart/2018/2/layout/IconVerticalSolidList"/>
    <dgm:cxn modelId="{0D8005D6-E58B-4DAF-B2B3-6D2F0B34972A}" type="presParOf" srcId="{F8F15FFB-8302-44BA-95B1-9F2226B8CA81}" destId="{660B31A8-CD08-4AC8-BEFE-A554DB29D3F5}" srcOrd="1" destOrd="0" presId="urn:microsoft.com/office/officeart/2018/2/layout/IconVerticalSolidList"/>
    <dgm:cxn modelId="{272FAA63-5C7F-4FA6-AA99-1043BBFFD06A}" type="presParOf" srcId="{F8F15FFB-8302-44BA-95B1-9F2226B8CA81}" destId="{82C6A405-D949-4FD9-B467-19F4783BA9BF}" srcOrd="2" destOrd="0" presId="urn:microsoft.com/office/officeart/2018/2/layout/IconVerticalSolidList"/>
    <dgm:cxn modelId="{5B4F6D18-519B-40DE-BBA0-6D12A44F1AB1}" type="presParOf" srcId="{82C6A405-D949-4FD9-B467-19F4783BA9BF}" destId="{5DC5950B-DA07-4C7D-9602-D0639AEE873E}" srcOrd="0" destOrd="0" presId="urn:microsoft.com/office/officeart/2018/2/layout/IconVerticalSolidList"/>
    <dgm:cxn modelId="{BD4C202D-C90D-447A-B51F-4603B71BC2D5}" type="presParOf" srcId="{82C6A405-D949-4FD9-B467-19F4783BA9BF}" destId="{BDB1371E-D227-4792-A6A6-7072386BE4BC}" srcOrd="1" destOrd="0" presId="urn:microsoft.com/office/officeart/2018/2/layout/IconVerticalSolidList"/>
    <dgm:cxn modelId="{54CCD0B5-2197-416B-96A4-5CA7A7784EC2}" type="presParOf" srcId="{82C6A405-D949-4FD9-B467-19F4783BA9BF}" destId="{AC56304E-B25F-4F51-8BEF-6FC20205B9A4}" srcOrd="2" destOrd="0" presId="urn:microsoft.com/office/officeart/2018/2/layout/IconVerticalSolidList"/>
    <dgm:cxn modelId="{69597C8D-87AF-4A36-88C9-DA767F862BC5}" type="presParOf" srcId="{82C6A405-D949-4FD9-B467-19F4783BA9BF}" destId="{0A77991B-8637-4053-B6E5-C3F251A677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1552B1-E02C-4A09-9267-897A6B5407B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263A3FA-9C9F-4326-8397-B21F6A617637}">
      <dgm:prSet custT="1"/>
      <dgm:spPr/>
      <dgm:t>
        <a:bodyPr/>
        <a:lstStyle/>
        <a:p>
          <a:r>
            <a:rPr lang="en-US" sz="2000"/>
            <a:t>By the end of this semester, we plan on having a running simulation, most likely needing heavy tweaking still</a:t>
          </a:r>
        </a:p>
      </dgm:t>
    </dgm:pt>
    <dgm:pt modelId="{5F99A954-A6D9-469B-8772-BF3974C4D9C8}" type="parTrans" cxnId="{11E57E94-15D8-459F-827D-755642A23A3F}">
      <dgm:prSet/>
      <dgm:spPr/>
      <dgm:t>
        <a:bodyPr/>
        <a:lstStyle/>
        <a:p>
          <a:endParaRPr lang="en-US"/>
        </a:p>
      </dgm:t>
    </dgm:pt>
    <dgm:pt modelId="{C0B143CA-4A9B-4B4F-BA4F-B999C75BF7B6}" type="sibTrans" cxnId="{11E57E94-15D8-459F-827D-755642A23A3F}">
      <dgm:prSet/>
      <dgm:spPr/>
      <dgm:t>
        <a:bodyPr/>
        <a:lstStyle/>
        <a:p>
          <a:endParaRPr lang="en-US"/>
        </a:p>
      </dgm:t>
    </dgm:pt>
    <dgm:pt modelId="{3A8531D3-FD3D-4F89-80F6-53559B18FC33}">
      <dgm:prSet custT="1"/>
      <dgm:spPr/>
      <dgm:t>
        <a:bodyPr/>
        <a:lstStyle/>
        <a:p>
          <a:r>
            <a:rPr lang="en-US" sz="2000"/>
            <a:t>The hope for the website is to have the base functionality of the site up and running, without the edits for making it look appealing and easy to use waiting till next semester. It should be hooked up to the database and simulation at that point as well.</a:t>
          </a:r>
        </a:p>
      </dgm:t>
    </dgm:pt>
    <dgm:pt modelId="{95CD6665-10DE-4A96-87CD-82937E7303D5}" type="parTrans" cxnId="{25158F7D-3D02-4ACC-A229-DA2EC6B1DF84}">
      <dgm:prSet/>
      <dgm:spPr/>
      <dgm:t>
        <a:bodyPr/>
        <a:lstStyle/>
        <a:p>
          <a:endParaRPr lang="en-US"/>
        </a:p>
      </dgm:t>
    </dgm:pt>
    <dgm:pt modelId="{BAA2C021-BD87-45A2-A9D6-831871ED4CEA}" type="sibTrans" cxnId="{25158F7D-3D02-4ACC-A229-DA2EC6B1DF84}">
      <dgm:prSet/>
      <dgm:spPr/>
      <dgm:t>
        <a:bodyPr/>
        <a:lstStyle/>
        <a:p>
          <a:endParaRPr lang="en-US"/>
        </a:p>
      </dgm:t>
    </dgm:pt>
    <dgm:pt modelId="{7B8D2A17-A345-4ECB-B91A-AC3AF5E446F1}" type="pres">
      <dgm:prSet presAssocID="{151552B1-E02C-4A09-9267-897A6B5407BA}" presName="root" presStyleCnt="0">
        <dgm:presLayoutVars>
          <dgm:dir/>
          <dgm:resizeHandles val="exact"/>
        </dgm:presLayoutVars>
      </dgm:prSet>
      <dgm:spPr/>
    </dgm:pt>
    <dgm:pt modelId="{8C26678A-758C-4BF5-92D8-B84B59384662}" type="pres">
      <dgm:prSet presAssocID="{E263A3FA-9C9F-4326-8397-B21F6A617637}" presName="compNode" presStyleCnt="0"/>
      <dgm:spPr/>
    </dgm:pt>
    <dgm:pt modelId="{60A1F8D0-FF19-4674-8084-CE02E2418181}" type="pres">
      <dgm:prSet presAssocID="{E263A3FA-9C9F-4326-8397-B21F6A617637}" presName="bgRect" presStyleLbl="bgShp" presStyleIdx="0" presStyleCnt="2" custScaleY="113052"/>
      <dgm:spPr/>
    </dgm:pt>
    <dgm:pt modelId="{6B72DB5E-EB3A-4093-A738-81ECE3FA0788}" type="pres">
      <dgm:prSet presAssocID="{E263A3FA-9C9F-4326-8397-B21F6A6176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E2044BEE-2A46-465B-AE94-01FF74A0B94B}" type="pres">
      <dgm:prSet presAssocID="{E263A3FA-9C9F-4326-8397-B21F6A617637}" presName="spaceRect" presStyleCnt="0"/>
      <dgm:spPr/>
    </dgm:pt>
    <dgm:pt modelId="{B89F8F1E-C167-49D4-ADD7-C9549644E917}" type="pres">
      <dgm:prSet presAssocID="{E263A3FA-9C9F-4326-8397-B21F6A617637}" presName="parTx" presStyleLbl="revTx" presStyleIdx="0" presStyleCnt="2">
        <dgm:presLayoutVars>
          <dgm:chMax val="0"/>
          <dgm:chPref val="0"/>
        </dgm:presLayoutVars>
      </dgm:prSet>
      <dgm:spPr/>
    </dgm:pt>
    <dgm:pt modelId="{F7B6F6F2-3217-4334-965F-F8F3E70F57CC}" type="pres">
      <dgm:prSet presAssocID="{C0B143CA-4A9B-4B4F-BA4F-B999C75BF7B6}" presName="sibTrans" presStyleCnt="0"/>
      <dgm:spPr/>
    </dgm:pt>
    <dgm:pt modelId="{00B6810C-0FF4-4BB9-A009-962DBC761938}" type="pres">
      <dgm:prSet presAssocID="{3A8531D3-FD3D-4F89-80F6-53559B18FC33}" presName="compNode" presStyleCnt="0"/>
      <dgm:spPr/>
    </dgm:pt>
    <dgm:pt modelId="{981DC2BB-A900-48FC-AB0E-354B37B97723}" type="pres">
      <dgm:prSet presAssocID="{3A8531D3-FD3D-4F89-80F6-53559B18FC33}" presName="bgRect" presStyleLbl="bgShp" presStyleIdx="1" presStyleCnt="2" custScaleY="113052"/>
      <dgm:spPr/>
    </dgm:pt>
    <dgm:pt modelId="{E3554A84-9A4E-45ED-9A6F-3E411C0F3550}" type="pres">
      <dgm:prSet presAssocID="{3A8531D3-FD3D-4F89-80F6-53559B18FC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25CCCA2B-A7B5-4208-B7AE-CF500DA6D60A}" type="pres">
      <dgm:prSet presAssocID="{3A8531D3-FD3D-4F89-80F6-53559B18FC33}" presName="spaceRect" presStyleCnt="0"/>
      <dgm:spPr/>
    </dgm:pt>
    <dgm:pt modelId="{ED347965-F9A5-4CB9-8BDC-307EC9A0E8A5}" type="pres">
      <dgm:prSet presAssocID="{3A8531D3-FD3D-4F89-80F6-53559B18FC33}" presName="parTx" presStyleLbl="revTx" presStyleIdx="1" presStyleCnt="2">
        <dgm:presLayoutVars>
          <dgm:chMax val="0"/>
          <dgm:chPref val="0"/>
        </dgm:presLayoutVars>
      </dgm:prSet>
      <dgm:spPr/>
    </dgm:pt>
  </dgm:ptLst>
  <dgm:cxnLst>
    <dgm:cxn modelId="{25364B04-76FC-455C-93D3-9EA5283AFBF7}" type="presOf" srcId="{3A8531D3-FD3D-4F89-80F6-53559B18FC33}" destId="{ED347965-F9A5-4CB9-8BDC-307EC9A0E8A5}" srcOrd="0" destOrd="0" presId="urn:microsoft.com/office/officeart/2018/2/layout/IconVerticalSolidList"/>
    <dgm:cxn modelId="{FEC26C24-1FF6-4269-8167-1C406BA881E0}" type="presOf" srcId="{151552B1-E02C-4A09-9267-897A6B5407BA}" destId="{7B8D2A17-A345-4ECB-B91A-AC3AF5E446F1}" srcOrd="0" destOrd="0" presId="urn:microsoft.com/office/officeart/2018/2/layout/IconVerticalSolidList"/>
    <dgm:cxn modelId="{25158F7D-3D02-4ACC-A229-DA2EC6B1DF84}" srcId="{151552B1-E02C-4A09-9267-897A6B5407BA}" destId="{3A8531D3-FD3D-4F89-80F6-53559B18FC33}" srcOrd="1" destOrd="0" parTransId="{95CD6665-10DE-4A96-87CD-82937E7303D5}" sibTransId="{BAA2C021-BD87-45A2-A9D6-831871ED4CEA}"/>
    <dgm:cxn modelId="{EBA47288-DEA9-48D0-AD7D-550BD15850C5}" type="presOf" srcId="{E263A3FA-9C9F-4326-8397-B21F6A617637}" destId="{B89F8F1E-C167-49D4-ADD7-C9549644E917}" srcOrd="0" destOrd="0" presId="urn:microsoft.com/office/officeart/2018/2/layout/IconVerticalSolidList"/>
    <dgm:cxn modelId="{11E57E94-15D8-459F-827D-755642A23A3F}" srcId="{151552B1-E02C-4A09-9267-897A6B5407BA}" destId="{E263A3FA-9C9F-4326-8397-B21F6A617637}" srcOrd="0" destOrd="0" parTransId="{5F99A954-A6D9-469B-8772-BF3974C4D9C8}" sibTransId="{C0B143CA-4A9B-4B4F-BA4F-B999C75BF7B6}"/>
    <dgm:cxn modelId="{D5A78AB6-2ACE-4895-AE77-EB409DE22A12}" type="presParOf" srcId="{7B8D2A17-A345-4ECB-B91A-AC3AF5E446F1}" destId="{8C26678A-758C-4BF5-92D8-B84B59384662}" srcOrd="0" destOrd="0" presId="urn:microsoft.com/office/officeart/2018/2/layout/IconVerticalSolidList"/>
    <dgm:cxn modelId="{B1159EA0-6368-4B96-8BF9-21B2ED0FDEF0}" type="presParOf" srcId="{8C26678A-758C-4BF5-92D8-B84B59384662}" destId="{60A1F8D0-FF19-4674-8084-CE02E2418181}" srcOrd="0" destOrd="0" presId="urn:microsoft.com/office/officeart/2018/2/layout/IconVerticalSolidList"/>
    <dgm:cxn modelId="{CD9A2ABB-2A77-4C78-A4B0-237ACC815297}" type="presParOf" srcId="{8C26678A-758C-4BF5-92D8-B84B59384662}" destId="{6B72DB5E-EB3A-4093-A738-81ECE3FA0788}" srcOrd="1" destOrd="0" presId="urn:microsoft.com/office/officeart/2018/2/layout/IconVerticalSolidList"/>
    <dgm:cxn modelId="{B18D9E22-2A2B-4A2D-8AA4-A843AA7B5AD7}" type="presParOf" srcId="{8C26678A-758C-4BF5-92D8-B84B59384662}" destId="{E2044BEE-2A46-465B-AE94-01FF74A0B94B}" srcOrd="2" destOrd="0" presId="urn:microsoft.com/office/officeart/2018/2/layout/IconVerticalSolidList"/>
    <dgm:cxn modelId="{A16446D4-021C-484B-918F-48B6AD40DD6B}" type="presParOf" srcId="{8C26678A-758C-4BF5-92D8-B84B59384662}" destId="{B89F8F1E-C167-49D4-ADD7-C9549644E917}" srcOrd="3" destOrd="0" presId="urn:microsoft.com/office/officeart/2018/2/layout/IconVerticalSolidList"/>
    <dgm:cxn modelId="{BFC357F6-8153-426D-92C5-7301377E0D99}" type="presParOf" srcId="{7B8D2A17-A345-4ECB-B91A-AC3AF5E446F1}" destId="{F7B6F6F2-3217-4334-965F-F8F3E70F57CC}" srcOrd="1" destOrd="0" presId="urn:microsoft.com/office/officeart/2018/2/layout/IconVerticalSolidList"/>
    <dgm:cxn modelId="{9B72306E-CBEA-460F-B8EF-D6E13C897FD7}" type="presParOf" srcId="{7B8D2A17-A345-4ECB-B91A-AC3AF5E446F1}" destId="{00B6810C-0FF4-4BB9-A009-962DBC761938}" srcOrd="2" destOrd="0" presId="urn:microsoft.com/office/officeart/2018/2/layout/IconVerticalSolidList"/>
    <dgm:cxn modelId="{0185123C-382E-47E1-9BD1-9101395E52D2}" type="presParOf" srcId="{00B6810C-0FF4-4BB9-A009-962DBC761938}" destId="{981DC2BB-A900-48FC-AB0E-354B37B97723}" srcOrd="0" destOrd="0" presId="urn:microsoft.com/office/officeart/2018/2/layout/IconVerticalSolidList"/>
    <dgm:cxn modelId="{A5B033F5-A343-4B71-880E-E1DE98FF9F78}" type="presParOf" srcId="{00B6810C-0FF4-4BB9-A009-962DBC761938}" destId="{E3554A84-9A4E-45ED-9A6F-3E411C0F3550}" srcOrd="1" destOrd="0" presId="urn:microsoft.com/office/officeart/2018/2/layout/IconVerticalSolidList"/>
    <dgm:cxn modelId="{2A3F9785-8256-46A1-8E65-D1EF79E99C04}" type="presParOf" srcId="{00B6810C-0FF4-4BB9-A009-962DBC761938}" destId="{25CCCA2B-A7B5-4208-B7AE-CF500DA6D60A}" srcOrd="2" destOrd="0" presId="urn:microsoft.com/office/officeart/2018/2/layout/IconVerticalSolidList"/>
    <dgm:cxn modelId="{84092559-703F-4E26-8611-4C1F10FA549D}" type="presParOf" srcId="{00B6810C-0FF4-4BB9-A009-962DBC761938}" destId="{ED347965-F9A5-4CB9-8BDC-307EC9A0E8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48F28-27B1-4E4F-ABF1-B10974AE9FFA}">
      <dsp:nvSpPr>
        <dsp:cNvPr id="0" name=""/>
        <dsp:cNvSpPr/>
      </dsp:nvSpPr>
      <dsp:spPr>
        <a:xfrm>
          <a:off x="0" y="3218"/>
          <a:ext cx="10972799" cy="6854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23D0A-5BB2-4471-9E0F-B74ED41E2122}">
      <dsp:nvSpPr>
        <dsp:cNvPr id="0" name=""/>
        <dsp:cNvSpPr/>
      </dsp:nvSpPr>
      <dsp:spPr>
        <a:xfrm>
          <a:off x="207350" y="157445"/>
          <a:ext cx="377000" cy="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D72CA7-4CD2-4F85-B1F9-BECC9139B3C9}">
      <dsp:nvSpPr>
        <dsp:cNvPr id="0" name=""/>
        <dsp:cNvSpPr/>
      </dsp:nvSpPr>
      <dsp:spPr>
        <a:xfrm>
          <a:off x="791701" y="3218"/>
          <a:ext cx="10181097"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755650">
            <a:lnSpc>
              <a:spcPct val="100000"/>
            </a:lnSpc>
            <a:spcBef>
              <a:spcPct val="0"/>
            </a:spcBef>
            <a:spcAft>
              <a:spcPct val="35000"/>
            </a:spcAft>
            <a:buNone/>
          </a:pPr>
          <a:r>
            <a:rPr lang="en-US" sz="1700" kern="1200"/>
            <a:t>As a person who runs a Dungeons and Dragons group, I want to see more information about combat encounters. This will help me plan my sessions easier and run my combats more smoothly. </a:t>
          </a:r>
        </a:p>
      </dsp:txBody>
      <dsp:txXfrm>
        <a:off x="791701" y="3218"/>
        <a:ext cx="10181097" cy="685455"/>
      </dsp:txXfrm>
    </dsp:sp>
    <dsp:sp modelId="{CAF6C327-B976-4309-90C7-B954CE5B2923}">
      <dsp:nvSpPr>
        <dsp:cNvPr id="0" name=""/>
        <dsp:cNvSpPr/>
      </dsp:nvSpPr>
      <dsp:spPr>
        <a:xfrm>
          <a:off x="0" y="860038"/>
          <a:ext cx="10972799" cy="6854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9027C-7A3F-4258-9C45-E8C23AB69DED}">
      <dsp:nvSpPr>
        <dsp:cNvPr id="0" name=""/>
        <dsp:cNvSpPr/>
      </dsp:nvSpPr>
      <dsp:spPr>
        <a:xfrm>
          <a:off x="207350" y="1014265"/>
          <a:ext cx="377000" cy="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105E24-5BE5-44D0-8F82-9DA9BCEE0EE3}">
      <dsp:nvSpPr>
        <dsp:cNvPr id="0" name=""/>
        <dsp:cNvSpPr/>
      </dsp:nvSpPr>
      <dsp:spPr>
        <a:xfrm>
          <a:off x="791701" y="860038"/>
          <a:ext cx="10181097"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755650">
            <a:lnSpc>
              <a:spcPct val="100000"/>
            </a:lnSpc>
            <a:spcBef>
              <a:spcPct val="0"/>
            </a:spcBef>
            <a:spcAft>
              <a:spcPct val="35000"/>
            </a:spcAft>
            <a:buNone/>
          </a:pPr>
          <a:r>
            <a:rPr lang="en-US" sz="1700" kern="1200"/>
            <a:t>As an adventure designer for commercial published material, I want to make sure the encounters I create are properly balanced and play-tested to be at the set level the adventurers are. </a:t>
          </a:r>
        </a:p>
      </dsp:txBody>
      <dsp:txXfrm>
        <a:off x="791701" y="860038"/>
        <a:ext cx="10181097" cy="685455"/>
      </dsp:txXfrm>
    </dsp:sp>
    <dsp:sp modelId="{E3CC3CA8-2809-483C-8413-D3C9D71CCAAC}">
      <dsp:nvSpPr>
        <dsp:cNvPr id="0" name=""/>
        <dsp:cNvSpPr/>
      </dsp:nvSpPr>
      <dsp:spPr>
        <a:xfrm>
          <a:off x="0" y="1716858"/>
          <a:ext cx="10972799" cy="6854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368BD-1761-4D80-8C3E-8FC68C73CA2C}">
      <dsp:nvSpPr>
        <dsp:cNvPr id="0" name=""/>
        <dsp:cNvSpPr/>
      </dsp:nvSpPr>
      <dsp:spPr>
        <a:xfrm>
          <a:off x="207350" y="1871085"/>
          <a:ext cx="377000" cy="377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5C0E1-F842-42FE-8F8A-F667EBC53BAE}">
      <dsp:nvSpPr>
        <dsp:cNvPr id="0" name=""/>
        <dsp:cNvSpPr/>
      </dsp:nvSpPr>
      <dsp:spPr>
        <a:xfrm>
          <a:off x="791701" y="1716858"/>
          <a:ext cx="10181097"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755650">
            <a:lnSpc>
              <a:spcPct val="100000"/>
            </a:lnSpc>
            <a:spcBef>
              <a:spcPct val="0"/>
            </a:spcBef>
            <a:spcAft>
              <a:spcPct val="35000"/>
            </a:spcAft>
            <a:buNone/>
          </a:pPr>
          <a:r>
            <a:rPr lang="en-US" sz="1700" kern="1200"/>
            <a:t>As a dungeon master, I want to be able to tweak existing monster stat blocks to make the fights more challenging, but also be able to know they aren't too stacked against the party's favor. </a:t>
          </a:r>
        </a:p>
      </dsp:txBody>
      <dsp:txXfrm>
        <a:off x="791701" y="1716858"/>
        <a:ext cx="10181097" cy="685455"/>
      </dsp:txXfrm>
    </dsp:sp>
    <dsp:sp modelId="{D44D6BA6-9768-4FCA-97D5-53E46D9A76F7}">
      <dsp:nvSpPr>
        <dsp:cNvPr id="0" name=""/>
        <dsp:cNvSpPr/>
      </dsp:nvSpPr>
      <dsp:spPr>
        <a:xfrm>
          <a:off x="0" y="2573677"/>
          <a:ext cx="10972799" cy="6854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228E8-2E32-4562-B0E1-13AEDB5F66C1}">
      <dsp:nvSpPr>
        <dsp:cNvPr id="0" name=""/>
        <dsp:cNvSpPr/>
      </dsp:nvSpPr>
      <dsp:spPr>
        <a:xfrm>
          <a:off x="207350" y="2727905"/>
          <a:ext cx="377000" cy="377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C2F804-006F-4215-AF4B-92151E7889A3}">
      <dsp:nvSpPr>
        <dsp:cNvPr id="0" name=""/>
        <dsp:cNvSpPr/>
      </dsp:nvSpPr>
      <dsp:spPr>
        <a:xfrm>
          <a:off x="791701" y="2573677"/>
          <a:ext cx="10181097"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755650">
            <a:lnSpc>
              <a:spcPct val="100000"/>
            </a:lnSpc>
            <a:spcBef>
              <a:spcPct val="0"/>
            </a:spcBef>
            <a:spcAft>
              <a:spcPct val="35000"/>
            </a:spcAft>
            <a:buNone/>
          </a:pPr>
          <a:r>
            <a:rPr lang="en-US" sz="1700" kern="1200"/>
            <a:t>As a D&amp;D player, I want to engage in fun combat encounters, and I wish there was a tool for my DM to make our current sessions more exciting. </a:t>
          </a:r>
        </a:p>
      </dsp:txBody>
      <dsp:txXfrm>
        <a:off x="791701" y="2573677"/>
        <a:ext cx="10181097" cy="685455"/>
      </dsp:txXfrm>
    </dsp:sp>
    <dsp:sp modelId="{8ECB09AB-4854-4CF0-88EA-6C424DAFA0A7}">
      <dsp:nvSpPr>
        <dsp:cNvPr id="0" name=""/>
        <dsp:cNvSpPr/>
      </dsp:nvSpPr>
      <dsp:spPr>
        <a:xfrm>
          <a:off x="0" y="3430497"/>
          <a:ext cx="10972799" cy="6854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2C21E-9D49-4A98-9AD1-3464E3CDFAF7}">
      <dsp:nvSpPr>
        <dsp:cNvPr id="0" name=""/>
        <dsp:cNvSpPr/>
      </dsp:nvSpPr>
      <dsp:spPr>
        <a:xfrm>
          <a:off x="207350" y="3584725"/>
          <a:ext cx="377000" cy="377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E311D0-873A-4FA0-B159-002C5482F3D0}">
      <dsp:nvSpPr>
        <dsp:cNvPr id="0" name=""/>
        <dsp:cNvSpPr/>
      </dsp:nvSpPr>
      <dsp:spPr>
        <a:xfrm>
          <a:off x="791701" y="3430497"/>
          <a:ext cx="10181097" cy="68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544" tIns="72544" rIns="72544" bIns="72544" numCol="1" spcCol="1270" anchor="ctr" anchorCtr="0">
          <a:noAutofit/>
        </a:bodyPr>
        <a:lstStyle/>
        <a:p>
          <a:pPr marL="0" lvl="0" indent="0" algn="l" defTabSz="755650">
            <a:lnSpc>
              <a:spcPct val="100000"/>
            </a:lnSpc>
            <a:spcBef>
              <a:spcPct val="0"/>
            </a:spcBef>
            <a:spcAft>
              <a:spcPct val="35000"/>
            </a:spcAft>
            <a:buNone/>
          </a:pPr>
          <a:r>
            <a:rPr lang="en-US" sz="1700" kern="1200"/>
            <a:t>As a concerned parent, my child spends too much time designing complex dungeons and dragons encounters, I wish there was a tool to simplify the process, so that they can get their life back.</a:t>
          </a:r>
        </a:p>
      </dsp:txBody>
      <dsp:txXfrm>
        <a:off x="791701" y="3430497"/>
        <a:ext cx="10181097" cy="685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329D-E3A0-4D44-A236-4AAA7F7EBFD9}">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D51D2-3CEA-44C0-97A4-F14814F269C9}">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7B27C6-27F5-4080-993D-3741FAC5E5A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As of this recording, we are working out the exact specifications of our input and output with our Monte Carlo Simulation. </a:t>
          </a:r>
        </a:p>
      </dsp:txBody>
      <dsp:txXfrm>
        <a:off x="1509882" y="708097"/>
        <a:ext cx="9005717" cy="1307257"/>
      </dsp:txXfrm>
    </dsp:sp>
    <dsp:sp modelId="{5DC5950B-DA07-4C7D-9602-D0639AEE873E}">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371E-D227-4792-A6A6-7072386BE4BC}">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77991B-8637-4053-B6E5-C3F251A677A5}">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Regarding the front-end aspect, 10x10 sketches are being drawn up for the first draft, with user interviews on the sketched layouts set to come within the next week or two.</a:t>
          </a:r>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1F8D0-FF19-4674-8084-CE02E2418181}">
      <dsp:nvSpPr>
        <dsp:cNvPr id="0" name=""/>
        <dsp:cNvSpPr/>
      </dsp:nvSpPr>
      <dsp:spPr>
        <a:xfrm>
          <a:off x="0" y="398923"/>
          <a:ext cx="10515600" cy="16164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2DB5E-EB3A-4093-A738-81ECE3FA0788}">
      <dsp:nvSpPr>
        <dsp:cNvPr id="0" name=""/>
        <dsp:cNvSpPr/>
      </dsp:nvSpPr>
      <dsp:spPr>
        <a:xfrm>
          <a:off x="432518" y="813940"/>
          <a:ext cx="786396" cy="786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9F8F1E-C167-49D4-ADD7-C9549644E917}">
      <dsp:nvSpPr>
        <dsp:cNvPr id="0" name=""/>
        <dsp:cNvSpPr/>
      </dsp:nvSpPr>
      <dsp:spPr>
        <a:xfrm>
          <a:off x="1651433" y="492232"/>
          <a:ext cx="8864166" cy="142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322" tIns="151322" rIns="151322" bIns="151322" numCol="1" spcCol="1270" anchor="ctr" anchorCtr="0">
          <a:noAutofit/>
        </a:bodyPr>
        <a:lstStyle/>
        <a:p>
          <a:pPr marL="0" lvl="0" indent="0" algn="l" defTabSz="889000">
            <a:lnSpc>
              <a:spcPct val="90000"/>
            </a:lnSpc>
            <a:spcBef>
              <a:spcPct val="0"/>
            </a:spcBef>
            <a:spcAft>
              <a:spcPct val="35000"/>
            </a:spcAft>
            <a:buNone/>
          </a:pPr>
          <a:r>
            <a:rPr lang="en-US" sz="2000" kern="1200"/>
            <a:t>By the end of this semester, we plan on having a running simulation, most likely needing heavy tweaking still</a:t>
          </a:r>
        </a:p>
      </dsp:txBody>
      <dsp:txXfrm>
        <a:off x="1651433" y="492232"/>
        <a:ext cx="8864166" cy="1429812"/>
      </dsp:txXfrm>
    </dsp:sp>
    <dsp:sp modelId="{981DC2BB-A900-48FC-AB0E-354B37B97723}">
      <dsp:nvSpPr>
        <dsp:cNvPr id="0" name=""/>
        <dsp:cNvSpPr/>
      </dsp:nvSpPr>
      <dsp:spPr>
        <a:xfrm>
          <a:off x="0" y="2342169"/>
          <a:ext cx="10515600" cy="161643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554A84-9A4E-45ED-9A6F-3E411C0F3550}">
      <dsp:nvSpPr>
        <dsp:cNvPr id="0" name=""/>
        <dsp:cNvSpPr/>
      </dsp:nvSpPr>
      <dsp:spPr>
        <a:xfrm>
          <a:off x="432518" y="2757186"/>
          <a:ext cx="786396" cy="786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347965-F9A5-4CB9-8BDC-307EC9A0E8A5}">
      <dsp:nvSpPr>
        <dsp:cNvPr id="0" name=""/>
        <dsp:cNvSpPr/>
      </dsp:nvSpPr>
      <dsp:spPr>
        <a:xfrm>
          <a:off x="1651433" y="2435478"/>
          <a:ext cx="8864166" cy="142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322" tIns="151322" rIns="151322" bIns="151322" numCol="1" spcCol="1270" anchor="ctr" anchorCtr="0">
          <a:noAutofit/>
        </a:bodyPr>
        <a:lstStyle/>
        <a:p>
          <a:pPr marL="0" lvl="0" indent="0" algn="l" defTabSz="889000">
            <a:lnSpc>
              <a:spcPct val="90000"/>
            </a:lnSpc>
            <a:spcBef>
              <a:spcPct val="0"/>
            </a:spcBef>
            <a:spcAft>
              <a:spcPct val="35000"/>
            </a:spcAft>
            <a:buNone/>
          </a:pPr>
          <a:r>
            <a:rPr lang="en-US" sz="2000" kern="1200"/>
            <a:t>The hope for the website is to have the base functionality of the site up and running, without the edits for making it look appealing and easy to use waiting till next semester. It should be hooked up to the database and simulation at that point as well.</a:t>
          </a:r>
        </a:p>
      </dsp:txBody>
      <dsp:txXfrm>
        <a:off x="1651433" y="2435478"/>
        <a:ext cx="8864166" cy="14298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ACFF7-2200-4189-8D00-FEAB378822A1}"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4B915-F6B6-48AD-BE35-D3B70F84E14C}" type="slidenum">
              <a:rPr lang="en-US" smtClean="0"/>
              <a:t>‹#›</a:t>
            </a:fld>
            <a:endParaRPr lang="en-US"/>
          </a:p>
        </p:txBody>
      </p:sp>
    </p:spTree>
    <p:extLst>
      <p:ext uri="{BB962C8B-B14F-4D97-AF65-F5344CB8AC3E}">
        <p14:creationId xmlns:p14="http://schemas.microsoft.com/office/powerpoint/2010/main" val="421983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04B915-F6B6-48AD-BE35-D3B70F84E14C}" type="slidenum">
              <a:rPr lang="en-US" smtClean="0"/>
              <a:t>9</a:t>
            </a:fld>
            <a:endParaRPr lang="en-US"/>
          </a:p>
        </p:txBody>
      </p:sp>
    </p:spTree>
    <p:extLst>
      <p:ext uri="{BB962C8B-B14F-4D97-AF65-F5344CB8AC3E}">
        <p14:creationId xmlns:p14="http://schemas.microsoft.com/office/powerpoint/2010/main" val="232696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FF39-92C9-175A-3CA3-087FBEC26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4E2045-31B5-3E8B-AF28-884889740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FD157-63B7-286A-3129-C94A716F12E8}"/>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C95C59F3-05EA-7305-A280-A95AADCFC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194E4-2146-1953-87F0-75921EDE27CF}"/>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279709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40FA-A7A4-14BF-A29E-91BE17C391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A962BD-8738-F5DB-FD9F-E1B5E1CBE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2D8CB-6AF7-9E74-DB01-80CF9B304D76}"/>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6D510FFB-AE1C-5720-D2AB-5875ED68F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89995-A944-1F90-567B-012FA9C84205}"/>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1612499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11428-812B-69AF-3890-B4DD2CD69D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7B6470-65B0-FF51-09E2-E9BE459FEF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A7F51-E27A-2C43-810D-F494780BBD2A}"/>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21E736BA-2675-B02F-FC05-1AFCF1374E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C8BCF-34E0-8680-5387-01ACE5E3DE39}"/>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3851216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C243-25E1-59CD-0C83-44D165F5A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DB717-107D-FBB4-ED5F-AF15D795F9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82F03-FEBC-2B21-4D97-6091E0093C3A}"/>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EC3D1430-770A-EF04-8D3C-65B74D704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DBADF-D89C-89DF-7955-46AB7DE1AEB8}"/>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108949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7805B-21E0-7F31-6573-40C8D2B0DB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EF324F-5077-4DD0-CEFB-3BD556969A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39B09B-0EB1-702E-708C-2571A0CE48D7}"/>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624E9720-0971-DAD1-EC7C-A6E043E99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0CE7A-CD46-C074-5B08-B6FE8A973E2C}"/>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146665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B693-4EC7-0FF7-A58B-07654FC6C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13770-1789-C05C-895F-05685C17E4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9C07D4-275A-A8ED-F54E-CD452091F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DBDC61-07C5-D6A2-7E68-407A9D3F47D3}"/>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6" name="Footer Placeholder 5">
            <a:extLst>
              <a:ext uri="{FF2B5EF4-FFF2-40B4-BE49-F238E27FC236}">
                <a16:creationId xmlns:a16="http://schemas.microsoft.com/office/drawing/2014/main" id="{00EAE121-2213-854F-D1F8-91C7384B3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6741A-4F37-D099-951C-AB4FC5FC5D9D}"/>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4168121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400F-A606-1A17-B9AC-FAAAF87EEF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E3C3A5-A0D0-1ED5-9DA3-6F7E133E0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C13155-81AA-C787-D766-ECA835DCF6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1A3853-8C7A-D462-4D72-2CF3E4EF0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E4AFC8-3309-CD19-5E3F-B4BFBC5A42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6768E1-1C61-79A5-0EB9-1A71DE14D57C}"/>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8" name="Footer Placeholder 7">
            <a:extLst>
              <a:ext uri="{FF2B5EF4-FFF2-40B4-BE49-F238E27FC236}">
                <a16:creationId xmlns:a16="http://schemas.microsoft.com/office/drawing/2014/main" id="{E5E103DC-A8D1-9D01-0111-EEA2E2CDFC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FF9C0C-7A13-03E0-4353-7BF996570273}"/>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76264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7A10-B74E-C97C-E0C7-AFD94EA511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01F604-E37A-79D5-299D-EB560254626E}"/>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4" name="Footer Placeholder 3">
            <a:extLst>
              <a:ext uri="{FF2B5EF4-FFF2-40B4-BE49-F238E27FC236}">
                <a16:creationId xmlns:a16="http://schemas.microsoft.com/office/drawing/2014/main" id="{566824DA-3D03-9E57-1554-FBD4045DF8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29380A-7202-5DFE-4DC0-F8324961040B}"/>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388973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00F4C-A1A6-3133-8C5A-0589EB32DC08}"/>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3" name="Footer Placeholder 2">
            <a:extLst>
              <a:ext uri="{FF2B5EF4-FFF2-40B4-BE49-F238E27FC236}">
                <a16:creationId xmlns:a16="http://schemas.microsoft.com/office/drawing/2014/main" id="{73D5E2DE-0116-B1F7-234F-6DD93DE55D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B85B23-15E1-4340-EF57-2D54766F743D}"/>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275417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58F4-E16F-81C2-A25F-ED8F8EDD9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B43F52-AB52-7D99-DD83-F9B41ADA84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3F3A9-226F-9584-5CDF-024E23302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1694D1-9C40-21DB-9DF3-879CDB66151D}"/>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6" name="Footer Placeholder 5">
            <a:extLst>
              <a:ext uri="{FF2B5EF4-FFF2-40B4-BE49-F238E27FC236}">
                <a16:creationId xmlns:a16="http://schemas.microsoft.com/office/drawing/2014/main" id="{9355109C-85DF-4368-187E-9E0FF7322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7E29A-ABB2-2A89-69FB-26FFCB1B67EF}"/>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264026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1E38-42EF-1118-9CC3-A9D511734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8390EE-9853-6EDB-7F76-CBD0C304E5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2D80C-A915-9F8B-367A-C591DD683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664DE1-5DBC-6525-01AB-6A6A888375CC}"/>
              </a:ext>
            </a:extLst>
          </p:cNvPr>
          <p:cNvSpPr>
            <a:spLocks noGrp="1"/>
          </p:cNvSpPr>
          <p:nvPr>
            <p:ph type="dt" sz="half" idx="10"/>
          </p:nvPr>
        </p:nvSpPr>
        <p:spPr/>
        <p:txBody>
          <a:bodyPr/>
          <a:lstStyle/>
          <a:p>
            <a:fld id="{1F99E180-28DB-484D-958C-748CCB8A2A4A}" type="datetimeFigureOut">
              <a:rPr lang="en-US" smtClean="0"/>
              <a:t>10/27/2024</a:t>
            </a:fld>
            <a:endParaRPr lang="en-US"/>
          </a:p>
        </p:txBody>
      </p:sp>
      <p:sp>
        <p:nvSpPr>
          <p:cNvPr id="6" name="Footer Placeholder 5">
            <a:extLst>
              <a:ext uri="{FF2B5EF4-FFF2-40B4-BE49-F238E27FC236}">
                <a16:creationId xmlns:a16="http://schemas.microsoft.com/office/drawing/2014/main" id="{B8E5E90E-B698-A1E4-2DE5-76F71887D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8D8CC-C788-B2A0-DF14-5A8936EBC277}"/>
              </a:ext>
            </a:extLst>
          </p:cNvPr>
          <p:cNvSpPr>
            <a:spLocks noGrp="1"/>
          </p:cNvSpPr>
          <p:nvPr>
            <p:ph type="sldNum" sz="quarter" idx="12"/>
          </p:nvPr>
        </p:nvSpPr>
        <p:spPr/>
        <p:txBody>
          <a:bodyPr/>
          <a:lstStyle/>
          <a:p>
            <a:fld id="{AD0852DD-DEE2-4D2A-A88E-90F80902EBEF}" type="slidenum">
              <a:rPr lang="en-US" smtClean="0"/>
              <a:t>‹#›</a:t>
            </a:fld>
            <a:endParaRPr lang="en-US"/>
          </a:p>
        </p:txBody>
      </p:sp>
    </p:spTree>
    <p:extLst>
      <p:ext uri="{BB962C8B-B14F-4D97-AF65-F5344CB8AC3E}">
        <p14:creationId xmlns:p14="http://schemas.microsoft.com/office/powerpoint/2010/main" val="9501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2FDF21-404C-5882-A76A-1AEB09C60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EDAAEB-9320-5A73-5727-49F600E69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26F70-BFC2-648E-B6BB-354C44435A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99E180-28DB-484D-958C-748CCB8A2A4A}" type="datetimeFigureOut">
              <a:rPr lang="en-US" smtClean="0"/>
              <a:t>10/27/2024</a:t>
            </a:fld>
            <a:endParaRPr lang="en-US"/>
          </a:p>
        </p:txBody>
      </p:sp>
      <p:sp>
        <p:nvSpPr>
          <p:cNvPr id="5" name="Footer Placeholder 4">
            <a:extLst>
              <a:ext uri="{FF2B5EF4-FFF2-40B4-BE49-F238E27FC236}">
                <a16:creationId xmlns:a16="http://schemas.microsoft.com/office/drawing/2014/main" id="{204BB0E4-8AC1-D5BF-262B-079217D4EE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BDA395-A456-8049-5102-6C5648798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0852DD-DEE2-4D2A-A88E-90F80902EBEF}" type="slidenum">
              <a:rPr lang="en-US" smtClean="0"/>
              <a:t>‹#›</a:t>
            </a:fld>
            <a:endParaRPr lang="en-US"/>
          </a:p>
        </p:txBody>
      </p:sp>
    </p:spTree>
    <p:extLst>
      <p:ext uri="{BB962C8B-B14F-4D97-AF65-F5344CB8AC3E}">
        <p14:creationId xmlns:p14="http://schemas.microsoft.com/office/powerpoint/2010/main" val="3981364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4AB0357-38C2-D6DC-87DC-BFCDE3EB51D9}"/>
              </a:ext>
            </a:extLst>
          </p:cNvPr>
          <p:cNvSpPr>
            <a:spLocks noGrp="1"/>
          </p:cNvSpPr>
          <p:nvPr>
            <p:ph type="ctrTitle"/>
          </p:nvPr>
        </p:nvSpPr>
        <p:spPr>
          <a:xfrm>
            <a:off x="789708" y="666351"/>
            <a:ext cx="10558405" cy="3044335"/>
          </a:xfrm>
        </p:spPr>
        <p:txBody>
          <a:bodyPr anchor="b">
            <a:normAutofit/>
          </a:bodyPr>
          <a:lstStyle/>
          <a:p>
            <a:r>
              <a:rPr lang="en-US" sz="5400">
                <a:solidFill>
                  <a:schemeClr val="bg1"/>
                </a:solidFill>
              </a:rPr>
              <a:t>D&amp;D Encounter Balancer</a:t>
            </a:r>
            <a:br>
              <a:rPr lang="en-US" sz="5400">
                <a:solidFill>
                  <a:schemeClr val="bg1"/>
                </a:solidFill>
              </a:rPr>
            </a:br>
            <a:r>
              <a:rPr lang="en-US" sz="5400">
                <a:solidFill>
                  <a:schemeClr val="bg1"/>
                </a:solidFill>
              </a:rPr>
              <a:t>Team TPK</a:t>
            </a:r>
          </a:p>
        </p:txBody>
      </p:sp>
      <p:sp>
        <p:nvSpPr>
          <p:cNvPr id="3" name="Subtitle 2">
            <a:extLst>
              <a:ext uri="{FF2B5EF4-FFF2-40B4-BE49-F238E27FC236}">
                <a16:creationId xmlns:a16="http://schemas.microsoft.com/office/drawing/2014/main" id="{9BAE4BEE-9A3A-8E74-4FD8-CF927FDA0C37}"/>
              </a:ext>
            </a:extLst>
          </p:cNvPr>
          <p:cNvSpPr>
            <a:spLocks noGrp="1"/>
          </p:cNvSpPr>
          <p:nvPr>
            <p:ph type="subTitle" idx="1"/>
          </p:nvPr>
        </p:nvSpPr>
        <p:spPr>
          <a:xfrm>
            <a:off x="789708" y="3866064"/>
            <a:ext cx="10558405" cy="2234485"/>
          </a:xfrm>
        </p:spPr>
        <p:txBody>
          <a:bodyPr anchor="t">
            <a:normAutofit/>
          </a:bodyPr>
          <a:lstStyle/>
          <a:p>
            <a:r>
              <a:rPr lang="en-US" sz="2000">
                <a:solidFill>
                  <a:schemeClr val="bg1"/>
                </a:solidFill>
              </a:rPr>
              <a:t>Brandon Thompson - thomp2b2@mail.uc.edu</a:t>
            </a:r>
            <a:br>
              <a:rPr lang="en-US" sz="2000">
                <a:solidFill>
                  <a:schemeClr val="bg1"/>
                </a:solidFill>
              </a:rPr>
            </a:br>
            <a:r>
              <a:rPr lang="en-US" sz="2000">
                <a:solidFill>
                  <a:schemeClr val="bg1"/>
                </a:solidFill>
              </a:rPr>
              <a:t>Nick North - krousenj@mail.uc.edu</a:t>
            </a:r>
            <a:br>
              <a:rPr lang="en-US" sz="2000">
                <a:solidFill>
                  <a:schemeClr val="bg1"/>
                </a:solidFill>
              </a:rPr>
            </a:br>
            <a:r>
              <a:rPr lang="en-US" sz="2000">
                <a:solidFill>
                  <a:schemeClr val="bg1"/>
                </a:solidFill>
              </a:rPr>
              <a:t>Sam Puffer – puffersd@mail.uc.edu</a:t>
            </a:r>
            <a:br>
              <a:rPr lang="en-US" sz="2000">
                <a:solidFill>
                  <a:schemeClr val="bg1"/>
                </a:solidFill>
              </a:rPr>
            </a:br>
            <a:r>
              <a:rPr lang="en-US" sz="2000">
                <a:solidFill>
                  <a:schemeClr val="bg1"/>
                </a:solidFill>
              </a:rPr>
              <a:t>Advisor John Gallagher - gallagj9@ucmail.uc.edu</a:t>
            </a:r>
          </a:p>
        </p:txBody>
      </p:sp>
    </p:spTree>
    <p:extLst>
      <p:ext uri="{BB962C8B-B14F-4D97-AF65-F5344CB8AC3E}">
        <p14:creationId xmlns:p14="http://schemas.microsoft.com/office/powerpoint/2010/main" val="2488565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17431-B5D0-0B88-1AB1-B5F9A775B257}"/>
              </a:ext>
            </a:extLst>
          </p:cNvPr>
          <p:cNvSpPr>
            <a:spLocks noGrp="1"/>
          </p:cNvSpPr>
          <p:nvPr>
            <p:ph type="title"/>
          </p:nvPr>
        </p:nvSpPr>
        <p:spPr>
          <a:xfrm>
            <a:off x="640080" y="325369"/>
            <a:ext cx="4368602" cy="1956841"/>
          </a:xfrm>
        </p:spPr>
        <p:txBody>
          <a:bodyPr anchor="b">
            <a:normAutofit/>
          </a:bodyPr>
          <a:lstStyle/>
          <a:p>
            <a:r>
              <a:rPr lang="en-US" sz="5400"/>
              <a:t>Project Abstract</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A392F7-A2F9-115C-A0D0-9DA8F2FD8E0D}"/>
              </a:ext>
            </a:extLst>
          </p:cNvPr>
          <p:cNvSpPr>
            <a:spLocks noGrp="1"/>
          </p:cNvSpPr>
          <p:nvPr>
            <p:ph idx="1"/>
          </p:nvPr>
        </p:nvSpPr>
        <p:spPr>
          <a:xfrm>
            <a:off x="640080" y="2872899"/>
            <a:ext cx="6231775" cy="3320668"/>
          </a:xfrm>
        </p:spPr>
        <p:txBody>
          <a:bodyPr>
            <a:normAutofit fontScale="92500" lnSpcReduction="20000"/>
          </a:bodyPr>
          <a:lstStyle/>
          <a:p>
            <a:r>
              <a:rPr lang="en-US" sz="2400"/>
              <a:t>The goal of this project is to obtain valuable information for Game Masters in D&amp;D games. The central question is how much information can we provided people based off player and monster stats using a Monte Carlo Simulation. This approach presents some complicated issues, but with some generalization the work becomes clearer. The information that we are gathering for people will help them plan the difficulty of encounters before running them. The end result will be a form of statistics regarding the success rate and casualties for the GM’s players. </a:t>
            </a:r>
          </a:p>
        </p:txBody>
      </p:sp>
      <p:pic>
        <p:nvPicPr>
          <p:cNvPr id="7" name="Picture 6" descr="A dragon fighting with people&#10;&#10;Description automatically generated with medium confidence">
            <a:extLst>
              <a:ext uri="{FF2B5EF4-FFF2-40B4-BE49-F238E27FC236}">
                <a16:creationId xmlns:a16="http://schemas.microsoft.com/office/drawing/2014/main" id="{0ECBC9DD-9B30-A914-0137-0CED03CCB335}"/>
              </a:ext>
            </a:extLst>
          </p:cNvPr>
          <p:cNvPicPr>
            <a:picLocks noChangeAspect="1"/>
          </p:cNvPicPr>
          <p:nvPr/>
        </p:nvPicPr>
        <p:blipFill>
          <a:blip r:embed="rId2">
            <a:extLst>
              <a:ext uri="{28A0092B-C50C-407E-A947-70E740481C1C}">
                <a14:useLocalDpi xmlns:a14="http://schemas.microsoft.com/office/drawing/2010/main" val="0"/>
              </a:ext>
            </a:extLst>
          </a:blip>
          <a:srcRect l="9066" b="10227"/>
          <a:stretch/>
        </p:blipFill>
        <p:spPr>
          <a:xfrm>
            <a:off x="6961648" y="0"/>
            <a:ext cx="522730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7987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B0ECE-DD0A-DA9C-D9F9-1AFB480F05DA}"/>
              </a:ext>
            </a:extLst>
          </p:cNvPr>
          <p:cNvSpPr>
            <a:spLocks noGrp="1"/>
          </p:cNvSpPr>
          <p:nvPr>
            <p:ph type="title"/>
          </p:nvPr>
        </p:nvSpPr>
        <p:spPr>
          <a:xfrm>
            <a:off x="572493" y="238539"/>
            <a:ext cx="11018520" cy="1434415"/>
          </a:xfrm>
        </p:spPr>
        <p:txBody>
          <a:bodyPr anchor="b">
            <a:normAutofit/>
          </a:bodyPr>
          <a:lstStyle/>
          <a:p>
            <a:r>
              <a:rPr lang="en-US" sz="5400"/>
              <a:t>User Stories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A647827-61E0-0D74-1BE9-9F9A57810EC1}"/>
              </a:ext>
            </a:extLst>
          </p:cNvPr>
          <p:cNvGraphicFramePr>
            <a:graphicFrameLocks noGrp="1"/>
          </p:cNvGraphicFramePr>
          <p:nvPr>
            <p:ph idx="1"/>
            <p:extLst>
              <p:ext uri="{D42A27DB-BD31-4B8C-83A1-F6EECF244321}">
                <p14:modId xmlns:p14="http://schemas.microsoft.com/office/powerpoint/2010/main" val="3896974504"/>
              </p:ext>
            </p:extLst>
          </p:nvPr>
        </p:nvGraphicFramePr>
        <p:xfrm>
          <a:off x="572492" y="2071316"/>
          <a:ext cx="10972799"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50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A65972-E3F3-06E2-3E01-4A0A77BC43E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Design Diagrams</a:t>
            </a:r>
          </a:p>
        </p:txBody>
      </p:sp>
      <p:sp>
        <p:nvSpPr>
          <p:cNvPr id="3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uter process&#10;&#10;Description automatically generated">
            <a:extLst>
              <a:ext uri="{FF2B5EF4-FFF2-40B4-BE49-F238E27FC236}">
                <a16:creationId xmlns:a16="http://schemas.microsoft.com/office/drawing/2014/main" id="{418ABCD3-1313-3EDD-ED07-9A1A80F189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783"/>
          <a:stretch/>
        </p:blipFill>
        <p:spPr>
          <a:xfrm>
            <a:off x="323629" y="3149868"/>
            <a:ext cx="3628962" cy="2539871"/>
          </a:xfrm>
          <a:prstGeom prst="rect">
            <a:avLst/>
          </a:prstGeom>
        </p:spPr>
      </p:pic>
      <p:pic>
        <p:nvPicPr>
          <p:cNvPr id="9" name="Picture 8" descr="A diagram of a data flow&#10;&#10;Description automatically generated">
            <a:extLst>
              <a:ext uri="{FF2B5EF4-FFF2-40B4-BE49-F238E27FC236}">
                <a16:creationId xmlns:a16="http://schemas.microsoft.com/office/drawing/2014/main" id="{52D09F53-8C17-1013-A989-CD8232B8D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0431" y="2789693"/>
            <a:ext cx="3758184" cy="3260223"/>
          </a:xfrm>
          <a:prstGeom prst="rect">
            <a:avLst/>
          </a:prstGeom>
        </p:spPr>
      </p:pic>
      <p:pic>
        <p:nvPicPr>
          <p:cNvPr id="7" name="Picture 6" descr="A diagram of a computer software&#10;&#10;Description automatically generated">
            <a:extLst>
              <a:ext uri="{FF2B5EF4-FFF2-40B4-BE49-F238E27FC236}">
                <a16:creationId xmlns:a16="http://schemas.microsoft.com/office/drawing/2014/main" id="{4E96062D-3416-7D97-09F5-56A3D920D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219" y="3048067"/>
            <a:ext cx="3758184" cy="2743474"/>
          </a:xfrm>
          <a:prstGeom prst="rect">
            <a:avLst/>
          </a:prstGeom>
        </p:spPr>
      </p:pic>
      <p:sp>
        <p:nvSpPr>
          <p:cNvPr id="10" name="TextBox 9">
            <a:extLst>
              <a:ext uri="{FF2B5EF4-FFF2-40B4-BE49-F238E27FC236}">
                <a16:creationId xmlns:a16="http://schemas.microsoft.com/office/drawing/2014/main" id="{C3CF3432-35BC-A02A-F9D3-E461D846858A}"/>
              </a:ext>
            </a:extLst>
          </p:cNvPr>
          <p:cNvSpPr txBox="1"/>
          <p:nvPr/>
        </p:nvSpPr>
        <p:spPr>
          <a:xfrm>
            <a:off x="4515439" y="3059668"/>
            <a:ext cx="499622" cy="369332"/>
          </a:xfrm>
          <a:prstGeom prst="rect">
            <a:avLst/>
          </a:prstGeom>
          <a:noFill/>
        </p:spPr>
        <p:txBody>
          <a:bodyPr wrap="square" rtlCol="0">
            <a:spAutoFit/>
          </a:bodyPr>
          <a:lstStyle/>
          <a:p>
            <a:r>
              <a:rPr lang="en-US" b="1"/>
              <a:t>D1</a:t>
            </a:r>
          </a:p>
        </p:txBody>
      </p:sp>
      <p:sp>
        <p:nvSpPr>
          <p:cNvPr id="15" name="TextBox 14">
            <a:extLst>
              <a:ext uri="{FF2B5EF4-FFF2-40B4-BE49-F238E27FC236}">
                <a16:creationId xmlns:a16="http://schemas.microsoft.com/office/drawing/2014/main" id="{876891D6-B184-4396-1551-CD1E2E591494}"/>
              </a:ext>
            </a:extLst>
          </p:cNvPr>
          <p:cNvSpPr txBox="1"/>
          <p:nvPr/>
        </p:nvSpPr>
        <p:spPr>
          <a:xfrm>
            <a:off x="8549765" y="2863401"/>
            <a:ext cx="499622" cy="369332"/>
          </a:xfrm>
          <a:prstGeom prst="rect">
            <a:avLst/>
          </a:prstGeom>
          <a:noFill/>
        </p:spPr>
        <p:txBody>
          <a:bodyPr wrap="square" rtlCol="0">
            <a:spAutoFit/>
          </a:bodyPr>
          <a:lstStyle/>
          <a:p>
            <a:r>
              <a:rPr lang="en-US" b="1"/>
              <a:t>D2</a:t>
            </a:r>
          </a:p>
        </p:txBody>
      </p:sp>
      <p:sp>
        <p:nvSpPr>
          <p:cNvPr id="24" name="TextBox 23">
            <a:extLst>
              <a:ext uri="{FF2B5EF4-FFF2-40B4-BE49-F238E27FC236}">
                <a16:creationId xmlns:a16="http://schemas.microsoft.com/office/drawing/2014/main" id="{198DC396-6611-2B0A-5AC3-9EA9A7961938}"/>
              </a:ext>
            </a:extLst>
          </p:cNvPr>
          <p:cNvSpPr txBox="1"/>
          <p:nvPr/>
        </p:nvSpPr>
        <p:spPr>
          <a:xfrm>
            <a:off x="389070" y="3149868"/>
            <a:ext cx="499622" cy="369332"/>
          </a:xfrm>
          <a:prstGeom prst="rect">
            <a:avLst/>
          </a:prstGeom>
          <a:noFill/>
        </p:spPr>
        <p:txBody>
          <a:bodyPr wrap="square" rtlCol="0">
            <a:spAutoFit/>
          </a:bodyPr>
          <a:lstStyle/>
          <a:p>
            <a:r>
              <a:rPr lang="en-US" b="1"/>
              <a:t>D0</a:t>
            </a:r>
          </a:p>
        </p:txBody>
      </p:sp>
    </p:spTree>
    <p:extLst>
      <p:ext uri="{BB962C8B-B14F-4D97-AF65-F5344CB8AC3E}">
        <p14:creationId xmlns:p14="http://schemas.microsoft.com/office/powerpoint/2010/main" val="135202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AC4C6-E3BC-A580-B8F1-DC7DD25762FE}"/>
              </a:ext>
            </a:extLst>
          </p:cNvPr>
          <p:cNvSpPr>
            <a:spLocks noGrp="1"/>
          </p:cNvSpPr>
          <p:nvPr>
            <p:ph type="title"/>
          </p:nvPr>
        </p:nvSpPr>
        <p:spPr>
          <a:xfrm>
            <a:off x="838200" y="365125"/>
            <a:ext cx="10515600" cy="1325563"/>
          </a:xfrm>
        </p:spPr>
        <p:txBody>
          <a:bodyPr>
            <a:normAutofit/>
          </a:bodyPr>
          <a:lstStyle/>
          <a:p>
            <a:r>
              <a:rPr lang="en-US" sz="5400"/>
              <a:t>Major Project Constraints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8DB8BE-7569-CAD6-EC58-16A55EE66276}"/>
              </a:ext>
            </a:extLst>
          </p:cNvPr>
          <p:cNvSpPr>
            <a:spLocks noGrp="1"/>
          </p:cNvSpPr>
          <p:nvPr>
            <p:ph idx="1"/>
          </p:nvPr>
        </p:nvSpPr>
        <p:spPr>
          <a:xfrm>
            <a:off x="838200" y="1929384"/>
            <a:ext cx="10515600" cy="4674616"/>
          </a:xfrm>
        </p:spPr>
        <p:txBody>
          <a:bodyPr>
            <a:normAutofit lnSpcReduction="10000"/>
          </a:bodyPr>
          <a:lstStyle/>
          <a:p>
            <a:r>
              <a:rPr lang="en-US" sz="2400"/>
              <a:t>We’ll face some economic limitations. Our final project is a website, so there will be costs for the web domain and site address. There will also be server costs for the database we'll be implementing. We may also need to pay for software to properly develop our product. </a:t>
            </a:r>
          </a:p>
          <a:p>
            <a:r>
              <a:rPr lang="en-US" sz="2400"/>
              <a:t>Because our project is intrinsically tied to the Dungeons &amp; Dragons brand, there could be some legal repercussions from Wizards of the Coast and Hasbro, the developers and owners of the IP. However, we don't foresee this happening. D&amp;D has a deep history of open-use, "homebrewed" content for both game materials and software. Because of this past precent as well as the scope of our project, we don't believe we'll face any legal repercussions with the IP holders. </a:t>
            </a:r>
          </a:p>
          <a:p>
            <a:r>
              <a:rPr lang="en-US" sz="2400"/>
              <a:t>Lastly, we may face some diversity and cultural limitations. We are designing our software with only English-speakers in mind. This is because none of us speak another language. This risks alienating non-English-speaking users</a:t>
            </a:r>
          </a:p>
        </p:txBody>
      </p:sp>
    </p:spTree>
    <p:extLst>
      <p:ext uri="{BB962C8B-B14F-4D97-AF65-F5344CB8AC3E}">
        <p14:creationId xmlns:p14="http://schemas.microsoft.com/office/powerpoint/2010/main" val="2303327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B214F-42B5-C595-B040-EF80C626C752}"/>
              </a:ext>
            </a:extLst>
          </p:cNvPr>
          <p:cNvSpPr>
            <a:spLocks noGrp="1"/>
          </p:cNvSpPr>
          <p:nvPr>
            <p:ph type="title"/>
          </p:nvPr>
        </p:nvSpPr>
        <p:spPr>
          <a:xfrm>
            <a:off x="841248" y="256032"/>
            <a:ext cx="10506456" cy="1014984"/>
          </a:xfrm>
        </p:spPr>
        <p:txBody>
          <a:bodyPr anchor="b">
            <a:normAutofit/>
          </a:bodyPr>
          <a:lstStyle/>
          <a:p>
            <a:r>
              <a:rPr lang="en-US"/>
              <a:t>Project Progress Review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568914B-2722-BBBA-38E1-89EF400E1278}"/>
              </a:ext>
            </a:extLst>
          </p:cNvPr>
          <p:cNvGraphicFramePr>
            <a:graphicFrameLocks noGrp="1"/>
          </p:cNvGraphicFramePr>
          <p:nvPr>
            <p:ph idx="1"/>
            <p:extLst>
              <p:ext uri="{D42A27DB-BD31-4B8C-83A1-F6EECF244321}">
                <p14:modId xmlns:p14="http://schemas.microsoft.com/office/powerpoint/2010/main" val="395849906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27F88-CE4A-5054-8E41-02FF78872E6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828F75-A1F2-A4ED-3938-B56D21F0A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C006F-C3B8-0FAD-C866-EEE6E037C829}"/>
              </a:ext>
            </a:extLst>
          </p:cNvPr>
          <p:cNvSpPr>
            <a:spLocks noGrp="1"/>
          </p:cNvSpPr>
          <p:nvPr>
            <p:ph type="title"/>
          </p:nvPr>
        </p:nvSpPr>
        <p:spPr>
          <a:xfrm>
            <a:off x="838200" y="365125"/>
            <a:ext cx="10515600" cy="1325563"/>
          </a:xfrm>
        </p:spPr>
        <p:txBody>
          <a:bodyPr>
            <a:normAutofit/>
          </a:bodyPr>
          <a:lstStyle/>
          <a:p>
            <a:r>
              <a:rPr lang="en-US" sz="5400"/>
              <a:t>Division of Work</a:t>
            </a:r>
          </a:p>
        </p:txBody>
      </p:sp>
      <p:sp>
        <p:nvSpPr>
          <p:cNvPr id="10" name="sketch line">
            <a:extLst>
              <a:ext uri="{FF2B5EF4-FFF2-40B4-BE49-F238E27FC236}">
                <a16:creationId xmlns:a16="http://schemas.microsoft.com/office/drawing/2014/main" id="{28A5C4FB-2327-6A85-B06F-C760C960B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FE998345-BE6F-1884-E005-8FF24BEAFC79}"/>
              </a:ext>
            </a:extLst>
          </p:cNvPr>
          <p:cNvSpPr txBox="1">
            <a:spLocks/>
          </p:cNvSpPr>
          <p:nvPr/>
        </p:nvSpPr>
        <p:spPr>
          <a:xfrm>
            <a:off x="4361589" y="2020091"/>
            <a:ext cx="353807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Brandon</a:t>
            </a:r>
          </a:p>
          <a:p>
            <a:r>
              <a:rPr lang="en-US" sz="2000"/>
              <a:t>Research possible monster actions</a:t>
            </a:r>
          </a:p>
          <a:p>
            <a:r>
              <a:rPr lang="en-US" sz="2000"/>
              <a:t>Gather info on actions common to DMs</a:t>
            </a:r>
          </a:p>
          <a:p>
            <a:r>
              <a:rPr lang="en-US" sz="2000"/>
              <a:t>Create new monsters based of initial design</a:t>
            </a:r>
          </a:p>
          <a:p>
            <a:r>
              <a:rPr lang="en-US" sz="2000"/>
              <a:t>Create our Monte Carlo simulation</a:t>
            </a:r>
          </a:p>
          <a:p>
            <a:r>
              <a:rPr lang="en-US" sz="2000"/>
              <a:t>Document the simulations performance</a:t>
            </a:r>
          </a:p>
          <a:p>
            <a:r>
              <a:rPr lang="en-US" sz="2000"/>
              <a:t>Refine the simulation after testing</a:t>
            </a:r>
          </a:p>
        </p:txBody>
      </p:sp>
      <p:sp>
        <p:nvSpPr>
          <p:cNvPr id="7" name="Content Placeholder 4">
            <a:extLst>
              <a:ext uri="{FF2B5EF4-FFF2-40B4-BE49-F238E27FC236}">
                <a16:creationId xmlns:a16="http://schemas.microsoft.com/office/drawing/2014/main" id="{860E31E4-2C8E-6CC8-4674-4605033B923D}"/>
              </a:ext>
            </a:extLst>
          </p:cNvPr>
          <p:cNvSpPr txBox="1">
            <a:spLocks/>
          </p:cNvSpPr>
          <p:nvPr/>
        </p:nvSpPr>
        <p:spPr>
          <a:xfrm>
            <a:off x="823516" y="2020091"/>
            <a:ext cx="35380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Nick</a:t>
            </a:r>
          </a:p>
          <a:p>
            <a:r>
              <a:rPr lang="en-US" sz="2000"/>
              <a:t>Specify our actors’ options in a simple format</a:t>
            </a:r>
          </a:p>
          <a:p>
            <a:r>
              <a:rPr lang="en-US" sz="2000"/>
              <a:t>Design web application</a:t>
            </a:r>
          </a:p>
          <a:p>
            <a:r>
              <a:rPr lang="en-US" sz="2000"/>
              <a:t>Design web home page</a:t>
            </a:r>
          </a:p>
          <a:p>
            <a:r>
              <a:rPr lang="en-US" sz="2000"/>
              <a:t>Design new encounter</a:t>
            </a:r>
          </a:p>
          <a:p>
            <a:r>
              <a:rPr lang="en-US" sz="2000"/>
              <a:t>Design past encounters</a:t>
            </a:r>
          </a:p>
          <a:p>
            <a:r>
              <a:rPr lang="en-US" sz="2000"/>
              <a:t>Test web application</a:t>
            </a:r>
          </a:p>
        </p:txBody>
      </p:sp>
      <p:sp>
        <p:nvSpPr>
          <p:cNvPr id="9" name="Content Placeholder 4">
            <a:extLst>
              <a:ext uri="{FF2B5EF4-FFF2-40B4-BE49-F238E27FC236}">
                <a16:creationId xmlns:a16="http://schemas.microsoft.com/office/drawing/2014/main" id="{ED16AFB4-1DDE-CB2D-3147-AF0CEEC09987}"/>
              </a:ext>
            </a:extLst>
          </p:cNvPr>
          <p:cNvSpPr txBox="1">
            <a:spLocks/>
          </p:cNvSpPr>
          <p:nvPr/>
        </p:nvSpPr>
        <p:spPr>
          <a:xfrm>
            <a:off x="7899662" y="2020091"/>
            <a:ext cx="35380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a:t>Sam</a:t>
            </a:r>
          </a:p>
          <a:p>
            <a:r>
              <a:rPr lang="en-US" sz="2000"/>
              <a:t>Research possible player actions</a:t>
            </a:r>
          </a:p>
          <a:p>
            <a:r>
              <a:rPr lang="en-US" sz="2000"/>
              <a:t>Gather info on actions common to players</a:t>
            </a:r>
          </a:p>
          <a:p>
            <a:r>
              <a:rPr lang="en-US" sz="2000"/>
              <a:t>Create new actors based off initial design</a:t>
            </a:r>
          </a:p>
          <a:p>
            <a:r>
              <a:rPr lang="en-US" sz="2000"/>
              <a:t>Refine our data to keep it readable</a:t>
            </a:r>
          </a:p>
          <a:p>
            <a:r>
              <a:rPr lang="en-US" sz="2000"/>
              <a:t>Implement our data into our actors</a:t>
            </a:r>
          </a:p>
          <a:p>
            <a:endParaRPr lang="en-US"/>
          </a:p>
        </p:txBody>
      </p:sp>
    </p:spTree>
    <p:extLst>
      <p:ext uri="{BB962C8B-B14F-4D97-AF65-F5344CB8AC3E}">
        <p14:creationId xmlns:p14="http://schemas.microsoft.com/office/powerpoint/2010/main" val="3684685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2A6B7-EEAC-A791-1985-670AEB1646E1}"/>
              </a:ext>
            </a:extLst>
          </p:cNvPr>
          <p:cNvSpPr>
            <a:spLocks noGrp="1"/>
          </p:cNvSpPr>
          <p:nvPr>
            <p:ph type="title"/>
          </p:nvPr>
        </p:nvSpPr>
        <p:spPr>
          <a:xfrm>
            <a:off x="841248" y="256032"/>
            <a:ext cx="10506456" cy="1014984"/>
          </a:xfrm>
        </p:spPr>
        <p:txBody>
          <a:bodyPr anchor="b">
            <a:normAutofit/>
          </a:bodyPr>
          <a:lstStyle/>
          <a:p>
            <a:r>
              <a:rPr lang="en-US"/>
              <a:t>Expected End of Semester Accomplishments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DB6D0EE-51F8-1128-4E29-1B2B922D2348}"/>
              </a:ext>
            </a:extLst>
          </p:cNvPr>
          <p:cNvGraphicFramePr>
            <a:graphicFrameLocks noGrp="1"/>
          </p:cNvGraphicFramePr>
          <p:nvPr>
            <p:ph idx="1"/>
            <p:extLst>
              <p:ext uri="{D42A27DB-BD31-4B8C-83A1-F6EECF244321}">
                <p14:modId xmlns:p14="http://schemas.microsoft.com/office/powerpoint/2010/main" val="158583214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712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5EAC8-0512-D709-EAE6-060EAC2374C8}"/>
              </a:ext>
            </a:extLst>
          </p:cNvPr>
          <p:cNvSpPr>
            <a:spLocks noGrp="1"/>
          </p:cNvSpPr>
          <p:nvPr>
            <p:ph type="title"/>
          </p:nvPr>
        </p:nvSpPr>
        <p:spPr>
          <a:xfrm>
            <a:off x="640080" y="325369"/>
            <a:ext cx="4368602" cy="1956841"/>
          </a:xfrm>
        </p:spPr>
        <p:txBody>
          <a:bodyPr anchor="b">
            <a:normAutofit/>
          </a:bodyPr>
          <a:lstStyle/>
          <a:p>
            <a:r>
              <a:rPr lang="en-US" sz="5400"/>
              <a:t>Expected Demo</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B7FEF8-F704-51E4-C065-F5BC3CC9B16B}"/>
              </a:ext>
            </a:extLst>
          </p:cNvPr>
          <p:cNvSpPr>
            <a:spLocks noGrp="1"/>
          </p:cNvSpPr>
          <p:nvPr>
            <p:ph idx="1"/>
          </p:nvPr>
        </p:nvSpPr>
        <p:spPr>
          <a:xfrm>
            <a:off x="640080" y="2872899"/>
            <a:ext cx="6083993" cy="3320668"/>
          </a:xfrm>
        </p:spPr>
        <p:txBody>
          <a:bodyPr>
            <a:normAutofit/>
          </a:bodyPr>
          <a:lstStyle/>
          <a:p>
            <a:r>
              <a:rPr lang="en-US" sz="2400"/>
              <a:t>The expected demo of this project will include a website that people can access, then input some information about their players and monsters. This will then translate to a Monte Carlo Simulation that we have set up with the variables inputted that will lead to results on the website.  We also plan on letting people save their encounters and look back on them.</a:t>
            </a:r>
          </a:p>
        </p:txBody>
      </p:sp>
      <p:pic>
        <p:nvPicPr>
          <p:cNvPr id="6" name="Picture 5" descr="A cartoon of two men fighting with an octopus&#10;&#10;Description automatically generated">
            <a:extLst>
              <a:ext uri="{FF2B5EF4-FFF2-40B4-BE49-F238E27FC236}">
                <a16:creationId xmlns:a16="http://schemas.microsoft.com/office/drawing/2014/main" id="{4F530B06-68BE-AED6-9922-FBC42D8CA6FE}"/>
              </a:ext>
            </a:extLst>
          </p:cNvPr>
          <p:cNvPicPr>
            <a:picLocks noChangeAspect="1"/>
          </p:cNvPicPr>
          <p:nvPr/>
        </p:nvPicPr>
        <p:blipFill>
          <a:blip r:embed="rId3">
            <a:extLst>
              <a:ext uri="{28A0092B-C50C-407E-A947-70E740481C1C}">
                <a14:useLocalDpi xmlns:a14="http://schemas.microsoft.com/office/drawing/2010/main" val="0"/>
              </a:ext>
            </a:extLst>
          </a:blip>
          <a:srcRect l="24767" r="25492" b="-2"/>
          <a:stretch/>
        </p:blipFill>
        <p:spPr>
          <a:xfrm>
            <a:off x="7019637" y="0"/>
            <a:ext cx="5169316" cy="685904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13417607"/>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1</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D&amp;D Encounter Balancer Team TPK</vt:lpstr>
      <vt:lpstr>Project Abstract</vt:lpstr>
      <vt:lpstr>User Stories</vt:lpstr>
      <vt:lpstr>Design Diagrams</vt:lpstr>
      <vt:lpstr>Major Project Constraints</vt:lpstr>
      <vt:lpstr>Project Progress Review</vt:lpstr>
      <vt:lpstr>Division of Work</vt:lpstr>
      <vt:lpstr>Expected End of Semester Accomplishments</vt:lpstr>
      <vt:lpstr>Expected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 Puffer</dc:creator>
  <cp:revision>1</cp:revision>
  <dcterms:created xsi:type="dcterms:W3CDTF">2024-10-26T23:15:07Z</dcterms:created>
  <dcterms:modified xsi:type="dcterms:W3CDTF">2024-10-27T23:04:59Z</dcterms:modified>
</cp:coreProperties>
</file>